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5" r:id="rId3"/>
    <p:sldId id="293" r:id="rId4"/>
    <p:sldId id="287" r:id="rId5"/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301" r:id="rId31"/>
    <p:sldId id="281" r:id="rId32"/>
    <p:sldId id="290" r:id="rId33"/>
    <p:sldId id="291" r:id="rId34"/>
    <p:sldId id="289" r:id="rId35"/>
    <p:sldId id="294" r:id="rId36"/>
    <p:sldId id="303" r:id="rId37"/>
    <p:sldId id="299" r:id="rId38"/>
    <p:sldId id="297" r:id="rId39"/>
    <p:sldId id="296" r:id="rId40"/>
    <p:sldId id="295" r:id="rId41"/>
    <p:sldId id="308" r:id="rId42"/>
    <p:sldId id="288" r:id="rId43"/>
    <p:sldId id="292" r:id="rId44"/>
    <p:sldId id="302" r:id="rId45"/>
    <p:sldId id="286" r:id="rId46"/>
    <p:sldId id="306" r:id="rId47"/>
    <p:sldId id="309" r:id="rId48"/>
    <p:sldId id="305" r:id="rId49"/>
    <p:sldId id="310" r:id="rId50"/>
    <p:sldId id="311" r:id="rId51"/>
  </p:sldIdLst>
  <p:sldSz cx="9144000" cy="6858000" type="screen4x3"/>
  <p:notesSz cx="6858000" cy="9144000"/>
  <p:defaultTextStyle>
    <a:defPPr>
      <a:defRPr lang="lt-L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339MXMhpBsPscql7hdFGA==" hashData="u2o4T4PApaqn1R96HdlZ5aXdKR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B1E7"/>
    <a:srgbClr val="CCFFFF"/>
    <a:srgbClr val="2D2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6" d="100"/>
          <a:sy n="66" d="100"/>
        </p:scale>
        <p:origin x="-1116" y="-2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7160B-9451-42E3-8BAE-65879EEAC838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69709732"/>
      </p:ext>
    </p:extLst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CD64CC-07DD-48BD-9C47-38CC9AB7B9D2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945211926"/>
      </p:ext>
    </p:extLst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3EE6F-3B10-4A44-86C4-67B350A841B9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50707125"/>
      </p:ext>
    </p:extLst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68B747-4CDD-4BC1-93B6-E652465CCA89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558310688"/>
      </p:ext>
    </p:extLst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8D6C0A-6D5B-48BC-AD6D-40C2F9D29FE9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281405028"/>
      </p:ext>
    </p:extLst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7C3CDF-5BDF-4DB4-8DB6-D29AA04BAC56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89924574"/>
      </p:ext>
    </p:extLst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85E79A-23D4-4597-97B3-1CB6E1A05DED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940069047"/>
      </p:ext>
    </p:extLst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B41B8-8E7B-4D4E-A4EB-A269309DF188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22438123"/>
      </p:ext>
    </p:extLst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2E270-2C88-4A61-9747-9D8D9E2A68F3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68854885"/>
      </p:ext>
    </p:extLst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5BE181-2AFE-46A3-8E01-AE760658E7F3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78683310"/>
      </p:ext>
    </p:extLst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44F9E2-BA31-4D27-B142-4BBCFDCEA76B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473124636"/>
      </p:ext>
    </p:extLst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450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D2E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lt-LT" smtClean="0"/>
              <a:t>Spustelėkite, jei norite keisite ruoš. pav. stilių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lt-LT" smtClean="0"/>
              <a:t>Spustelėkite ruošinio teksto stiliams keisti</a:t>
            </a:r>
          </a:p>
          <a:p>
            <a:pPr lvl="1"/>
            <a:r>
              <a:rPr lang="lt-LT" smtClean="0"/>
              <a:t>Antras lygmuo</a:t>
            </a:r>
          </a:p>
          <a:p>
            <a:pPr lvl="2"/>
            <a:r>
              <a:rPr lang="lt-LT" smtClean="0"/>
              <a:t>Trečias lygmuo</a:t>
            </a:r>
          </a:p>
          <a:p>
            <a:pPr lvl="3"/>
            <a:r>
              <a:rPr lang="lt-LT" smtClean="0"/>
              <a:t>Ketvirtas lygmuo</a:t>
            </a:r>
          </a:p>
          <a:p>
            <a:pPr lvl="4"/>
            <a:r>
              <a:rPr lang="lt-LT" smtClean="0"/>
              <a:t>Penktas lygmuo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lt-L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AC9210B-43CD-48E5-9683-DA727E46943A}" type="slidenum">
              <a:rPr lang="lt-LT"/>
              <a:pPr>
                <a:defRPr/>
              </a:pPr>
              <a:t>‹Nº›</a:t>
            </a:fld>
            <a:endParaRPr lang="lt-L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576" y="831595"/>
            <a:ext cx="7524328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endParaRPr lang="es-ES" sz="4000" dirty="0" smtClean="0">
              <a:solidFill>
                <a:srgbClr val="D0B1E7"/>
              </a:solidFill>
            </a:endParaRPr>
          </a:p>
          <a:p>
            <a:pPr algn="ctr"/>
            <a:r>
              <a:rPr lang="es-ES" sz="4000" dirty="0" smtClean="0">
                <a:solidFill>
                  <a:srgbClr val="D0B1E7"/>
                </a:solidFill>
              </a:rPr>
              <a:t>Así es como puedes jugar con la luna.</a:t>
            </a:r>
          </a:p>
          <a:p>
            <a:pPr algn="ctr"/>
            <a:r>
              <a:rPr lang="es-ES" sz="4000" dirty="0" smtClean="0">
                <a:solidFill>
                  <a:srgbClr val="FFC000"/>
                </a:solidFill>
              </a:rPr>
              <a:t>Esta serie de imágenes fue hecha</a:t>
            </a:r>
          </a:p>
          <a:p>
            <a:pPr algn="ctr"/>
            <a:r>
              <a:rPr lang="es-ES" sz="4000" dirty="0" smtClean="0">
                <a:solidFill>
                  <a:srgbClr val="FFC000"/>
                </a:solidFill>
              </a:rPr>
              <a:t>  por Laurent </a:t>
            </a:r>
            <a:r>
              <a:rPr lang="es-ES" sz="4000" dirty="0" err="1" smtClean="0">
                <a:solidFill>
                  <a:srgbClr val="FFC000"/>
                </a:solidFill>
              </a:rPr>
              <a:t>Laveder</a:t>
            </a:r>
            <a:r>
              <a:rPr lang="es-ES" sz="4000" dirty="0" smtClean="0">
                <a:solidFill>
                  <a:srgbClr val="FFC000"/>
                </a:solidFill>
              </a:rPr>
              <a:t>,</a:t>
            </a:r>
          </a:p>
          <a:p>
            <a:pPr algn="ctr"/>
            <a:r>
              <a:rPr lang="es-ES" sz="4000" dirty="0" smtClean="0">
                <a:solidFill>
                  <a:srgbClr val="D0B1E7"/>
                </a:solidFill>
              </a:rPr>
              <a:t>un fotógrafo aficionado francés también un gran novelista.</a:t>
            </a:r>
            <a:endParaRPr lang="lt-LT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  <p:sndAc>
      <p:stSnd loop="1">
        <p:snd r:embed="rId2" name="La lune Indochi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45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750"/>
                            </p:stCondLst>
                            <p:childTnLst>
                              <p:par>
                                <p:cTn id="1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6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1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1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charRg st="136" end="1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22">
                                            <p:txEl>
                                              <p:charRg st="136" end="15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2">
                                            <p:txEl>
                                              <p:charRg st="136" end="15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2">
                                            <p:txEl>
                                              <p:charRg st="136" end="15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122">
                                            <p:txEl>
                                              <p:charRg st="136" end="15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18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charRg st="159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122">
                                            <p:txEl>
                                              <p:charRg st="159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2">
                                            <p:txEl>
                                              <p:charRg st="159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2">
                                            <p:txEl>
                                              <p:charRg st="159" end="2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122">
                                            <p:txEl>
                                              <p:charRg st="159" end="2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8132" name="Picture 4" descr="C:\Documents and Settings\admin\Mes documents\Mes images\Choses que vous ne verrez pas souvent\image0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41988" name="Rectangle 4" descr="51"/>
          <p:cNvSpPr>
            <a:spLocks noGrp="1" noChangeAspect="1" noChangeArrowheads="1"/>
          </p:cNvSpPr>
          <p:nvPr/>
        </p:nvSpPr>
        <p:spPr bwMode="auto">
          <a:xfrm>
            <a:off x="1092200" y="0"/>
            <a:ext cx="69596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image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age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0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mage0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image0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image0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image0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mage0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mage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image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image0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mage0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mage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image0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56324" name="Image 4" descr="53- praise the su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0"/>
            <a:ext cx="4575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image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5060" name="Picture 4" descr="36EF112A-9FA1-4B07-A36E-BEEB1E7726D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6084" name="Image 1" descr="ATT00023232323202020.jpg"/>
          <p:cNvPicPr>
            <a:picLocks noGrp="1"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4036" name="Picture 4" descr="93E28370-6504-4A37-B089-47D4E9A254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9156" name="Picture 4" descr="C:\Documents and Settings\A1000427\My Documents\zz_Humour\PasLu_Arkema\image0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54276" name="Picture 4" descr="C:\Documents and Settings\A1000427\My Documents\zz_Humour\PasLu_Arkema\image0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52228" name="Picture 4" descr="C:\Documents and Settings\A1000427\My Documents\zz_Humour\PasLu_Arkema\image0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51204" name="Picture 4" descr="C:\Documents and Settings\A1000427\My Documents\zz_Humour\PasLu_Arkema\image0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0"/>
            <a:ext cx="4724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50180" name="Picture 4" descr="C:\Documents and Settings\A1000427\My Documents\zz_Humour\PasLu_Arkema\image0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63492" name="Picture 5" descr="214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43012" name="Picture 4" descr="910B2C05-A666-44B7-94A7-1C413B82A75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47108" name="Rectangle 4" descr="27-insolite-15-mini"/>
          <p:cNvSpPr>
            <a:spLocks noGrp="1" noChangeAspect="1"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227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57348" name="Image 4" descr="QZtjeW_ljsYTZYJgR16XL_NyOvU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0"/>
            <a:ext cx="594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Grafik 4" descr="street to the Moon 0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0"/>
            <a:ext cx="4953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Rectangle 5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fr-FR" smtClean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61444" name="Grafik 4" descr="street to the Mo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495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64516" name="Grafik 1" descr="railway in the moon 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60420" name="Grafik 3" descr="Moon ov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0"/>
            <a:ext cx="3505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smtClean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smtClean="0"/>
          </a:p>
        </p:txBody>
      </p:sp>
      <p:pic>
        <p:nvPicPr>
          <p:cNvPr id="65540" name="Grafik 2" descr="face in the moo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0"/>
            <a:ext cx="6934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ouer avec la Lune - Laurent Laveder .. 15 03 2021">
  <a:themeElements>
    <a:clrScheme name="Numatytasis dizaina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umatytasis dizaina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umatytasis dizaina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matytasis dizaina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matytasis dizaina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matytasis dizaina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matytasis dizaina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umatytasis dizaina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matytasis dizaina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matytasis dizaina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matytasis dizaina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matytasis dizaina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matytasis dizaina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umatytasis dizaina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Jouer avec la Lune - Laurent Laveder .. 15 03 2021</Template>
  <TotalTime>6</TotalTime>
  <Words>45</Words>
  <Application>Microsoft Office PowerPoint</Application>
  <PresentationFormat>Presentación en pantalla (4:3)</PresentationFormat>
  <Paragraphs>7</Paragraphs>
  <Slides>49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3" baseType="lpstr">
      <vt:lpstr>Arial</vt:lpstr>
      <vt:lpstr>Calibri</vt:lpstr>
      <vt:lpstr>Jouer avec la Lune - Laurent Laveder .. 15 03 2021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cp:lastPrinted>1601-01-01T00:00:00Z</cp:lastPrinted>
  <dcterms:created xsi:type="dcterms:W3CDTF">2022-03-27T18:32:41Z</dcterms:created>
  <dcterms:modified xsi:type="dcterms:W3CDTF">2022-03-27T18:39:40Z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