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3" r:id="rId2"/>
  </p:sldMasterIdLst>
  <p:notesMasterIdLst>
    <p:notesMasterId r:id="rId34"/>
  </p:notesMasterIdLst>
  <p:sldIdLst>
    <p:sldId id="290" r:id="rId3"/>
    <p:sldId id="282" r:id="rId4"/>
    <p:sldId id="256" r:id="rId5"/>
    <p:sldId id="284" r:id="rId6"/>
    <p:sldId id="279" r:id="rId7"/>
    <p:sldId id="289" r:id="rId8"/>
    <p:sldId id="278" r:id="rId9"/>
    <p:sldId id="288" r:id="rId10"/>
    <p:sldId id="281" r:id="rId11"/>
    <p:sldId id="286" r:id="rId12"/>
    <p:sldId id="269" r:id="rId13"/>
    <p:sldId id="287" r:id="rId14"/>
    <p:sldId id="285" r:id="rId15"/>
    <p:sldId id="268" r:id="rId16"/>
    <p:sldId id="274" r:id="rId17"/>
    <p:sldId id="283" r:id="rId18"/>
    <p:sldId id="280" r:id="rId19"/>
    <p:sldId id="276" r:id="rId20"/>
    <p:sldId id="270" r:id="rId21"/>
    <p:sldId id="275" r:id="rId22"/>
    <p:sldId id="265" r:id="rId23"/>
    <p:sldId id="273" r:id="rId24"/>
    <p:sldId id="272" r:id="rId25"/>
    <p:sldId id="267" r:id="rId26"/>
    <p:sldId id="262" r:id="rId27"/>
    <p:sldId id="266" r:id="rId28"/>
    <p:sldId id="264" r:id="rId29"/>
    <p:sldId id="261" r:id="rId30"/>
    <p:sldId id="258" r:id="rId31"/>
    <p:sldId id="291" r:id="rId32"/>
    <p:sldId id="292" r:id="rId33"/>
  </p:sldIdLst>
  <p:sldSz cx="9144000" cy="5143500" type="screen16x9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bORaYTiZB5uHqviudfisg==" hashData="EU9Ll958cC/Ukn4py4ENF4BObH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5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379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C6957AA-49F9-4A61-B9A0-35F004C482B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0934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040A501-442F-4218-88AD-4D7196D0DAB2}" type="slidenum">
              <a:rPr lang="fr-FR"/>
              <a:pPr eaLnBrk="1" hangingPunct="1"/>
              <a:t>1</a:t>
            </a:fld>
            <a:endParaRPr lang="fr-FR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00A8B44-B109-4940-910C-8B3BB32E6A0B}" type="slidenum">
              <a:rPr lang="fr-FR"/>
              <a:pPr eaLnBrk="1" hangingPunct="1"/>
              <a:t>2</a:t>
            </a:fld>
            <a:endParaRPr lang="fr-FR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E1500CF-2A07-41E4-AECC-A4FD87982E50}" type="slidenum">
              <a:rPr lang="fr-FR"/>
              <a:pPr eaLnBrk="1" hangingPunct="1"/>
              <a:t>3</a:t>
            </a:fld>
            <a:endParaRPr lang="fr-FR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A3777CC-4FF3-427E-A599-F5C203790E8D}" type="slidenum">
              <a:rPr lang="fr-FR"/>
              <a:pPr eaLnBrk="1" hangingPunct="1"/>
              <a:t>4</a:t>
            </a:fld>
            <a:endParaRPr lang="fr-FR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C83CC5E-A327-43FA-A3FB-B0BB43737620}" type="slidenum">
              <a:rPr lang="fr-FR"/>
              <a:pPr eaLnBrk="1" hangingPunct="1"/>
              <a:t>5</a:t>
            </a:fld>
            <a:endParaRPr lang="fr-FR"/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E19A330-9163-45D8-8C80-BC39CC6E16FC}" type="slidenum">
              <a:rPr lang="fr-FR"/>
              <a:pPr eaLnBrk="1" hangingPunct="1"/>
              <a:t>6</a:t>
            </a:fld>
            <a:endParaRPr lang="fr-FR"/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8AA80C4-47AC-4A89-BA1D-CF5DED627D0D}" type="slidenum">
              <a:rPr lang="fr-FR"/>
              <a:pPr eaLnBrk="1" hangingPunct="1"/>
              <a:t>7</a:t>
            </a:fld>
            <a:endParaRPr lang="fr-FR"/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8A76E4D-D2D0-4840-8C3D-77A71B6A586C}" type="slidenum">
              <a:rPr lang="fr-FR"/>
              <a:pPr eaLnBrk="1" hangingPunct="1"/>
              <a:t>8</a:t>
            </a:fld>
            <a:endParaRPr lang="fr-FR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F6772B2-C0C5-4C2D-A258-9641529BEFA2}" type="slidenum">
              <a:rPr lang="fr-FR"/>
              <a:pPr eaLnBrk="1" hangingPunct="1"/>
              <a:t>9</a:t>
            </a:fld>
            <a:endParaRPr lang="fr-FR"/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BE228C6-2FD1-412B-B61E-CFEA96AF18B7}" type="slidenum">
              <a:rPr lang="fr-FR"/>
              <a:pPr eaLnBrk="1" hangingPunct="1"/>
              <a:t>10</a:t>
            </a:fld>
            <a:endParaRPr lang="fr-FR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F8C2CCB-CE4B-4A92-B893-1BD8E0B78BF8}" type="slidenum">
              <a:rPr lang="fr-FR"/>
              <a:pPr eaLnBrk="1" hangingPunct="1"/>
              <a:t>11</a:t>
            </a:fld>
            <a:endParaRPr lang="fr-FR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84BD07C-85C6-4F23-81FC-4C189D905607}" type="slidenum">
              <a:rPr lang="fr-FR"/>
              <a:pPr eaLnBrk="1" hangingPunct="1"/>
              <a:t>12</a:t>
            </a:fld>
            <a:endParaRPr lang="fr-FR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524B4F-C7CC-410A-BCF7-B0676A7A4CD7}" type="slidenum">
              <a:rPr lang="fr-FR"/>
              <a:pPr eaLnBrk="1" hangingPunct="1"/>
              <a:t>13</a:t>
            </a:fld>
            <a:endParaRPr lang="fr-FR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DCDCA9E-16FB-48AD-8D64-174BCED834AA}" type="slidenum">
              <a:rPr lang="fr-FR"/>
              <a:pPr eaLnBrk="1" hangingPunct="1"/>
              <a:t>14</a:t>
            </a:fld>
            <a:endParaRPr lang="fr-FR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4FC756A-C947-4A21-9640-E28F5BC52E53}" type="slidenum">
              <a:rPr lang="fr-FR"/>
              <a:pPr eaLnBrk="1" hangingPunct="1"/>
              <a:t>15</a:t>
            </a:fld>
            <a:endParaRPr lang="fr-FR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0564268-BBB6-4E5D-87D0-F9807524CA53}" type="slidenum">
              <a:rPr lang="fr-FR"/>
              <a:pPr eaLnBrk="1" hangingPunct="1"/>
              <a:t>16</a:t>
            </a:fld>
            <a:endParaRPr lang="fr-FR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97010C2-BE12-485B-A465-D8E56AA17AC1}" type="slidenum">
              <a:rPr lang="fr-FR"/>
              <a:pPr eaLnBrk="1" hangingPunct="1"/>
              <a:t>17</a:t>
            </a:fld>
            <a:endParaRPr lang="fr-FR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85290A-1025-4366-9579-A7AA1A3AEA0F}" type="slidenum">
              <a:rPr lang="fr-FR"/>
              <a:pPr eaLnBrk="1" hangingPunct="1"/>
              <a:t>18</a:t>
            </a:fld>
            <a:endParaRPr lang="fr-FR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1521E93-E5F6-4E44-AA35-EA27AE770E47}" type="slidenum">
              <a:rPr lang="fr-FR"/>
              <a:pPr eaLnBrk="1" hangingPunct="1"/>
              <a:t>19</a:t>
            </a:fld>
            <a:endParaRPr lang="fr-FR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980C7E4-D99D-4B24-AC0A-C94186F1FD80}" type="slidenum">
              <a:rPr lang="fr-FR"/>
              <a:pPr eaLnBrk="1" hangingPunct="1"/>
              <a:t>20</a:t>
            </a:fld>
            <a:endParaRPr lang="fr-FR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DA9FA6F-6C2D-451D-ACF5-57120F62C054}" type="slidenum">
              <a:rPr lang="fr-FR"/>
              <a:pPr eaLnBrk="1" hangingPunct="1"/>
              <a:t>21</a:t>
            </a:fld>
            <a:endParaRPr lang="fr-FR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0E0F636-0363-4B76-822A-AC60B8F008DA}" type="slidenum">
              <a:rPr lang="fr-FR"/>
              <a:pPr eaLnBrk="1" hangingPunct="1"/>
              <a:t>22</a:t>
            </a:fld>
            <a:endParaRPr lang="fr-FR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87CD35D-6513-4EE2-BC43-0D0D6396B451}" type="slidenum">
              <a:rPr lang="fr-FR"/>
              <a:pPr eaLnBrk="1" hangingPunct="1"/>
              <a:t>23</a:t>
            </a:fld>
            <a:endParaRPr lang="fr-FR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4D0A1EC-31C4-40DD-A94D-2414FE73AD13}" type="slidenum">
              <a:rPr lang="fr-FR"/>
              <a:pPr eaLnBrk="1" hangingPunct="1"/>
              <a:t>24</a:t>
            </a:fld>
            <a:endParaRPr lang="fr-FR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1C312A9-7B4E-4B9E-8A95-3A82893D0A83}" type="slidenum">
              <a:rPr lang="fr-FR"/>
              <a:pPr eaLnBrk="1" hangingPunct="1"/>
              <a:t>25</a:t>
            </a:fld>
            <a:endParaRPr lang="fr-FR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D3C2BF9-862D-42A5-878D-426426981BFB}" type="slidenum">
              <a:rPr lang="fr-FR"/>
              <a:pPr eaLnBrk="1" hangingPunct="1"/>
              <a:t>26</a:t>
            </a:fld>
            <a:endParaRPr lang="fr-FR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7DF9730-5C7A-4960-A409-79BB762A8F26}" type="slidenum">
              <a:rPr lang="fr-FR"/>
              <a:pPr eaLnBrk="1" hangingPunct="1"/>
              <a:t>27</a:t>
            </a:fld>
            <a:endParaRPr lang="fr-FR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3757D91-2E74-47F1-9D9C-84431B42571E}" type="slidenum">
              <a:rPr lang="fr-FR"/>
              <a:pPr eaLnBrk="1" hangingPunct="1"/>
              <a:t>28</a:t>
            </a:fld>
            <a:endParaRPr lang="fr-FR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D1F4FAA-6FBE-4385-94F4-A52D71FEF762}" type="slidenum">
              <a:rPr lang="fr-FR"/>
              <a:pPr eaLnBrk="1" hangingPunct="1"/>
              <a:t>29</a:t>
            </a:fld>
            <a:endParaRPr lang="fr-FR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962B5D-830C-4F12-993D-C06720314048}" type="slidenum">
              <a:rPr lang="fr-FR"/>
              <a:pPr eaLnBrk="1" hangingPunct="1"/>
              <a:t>30</a:t>
            </a:fld>
            <a:endParaRPr lang="fr-FR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314450"/>
            <a:ext cx="8824912" cy="38465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</p:grpSp>
      <p:sp>
        <p:nvSpPr>
          <p:cNvPr id="73737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428750"/>
            <a:ext cx="7772400" cy="1302544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73738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2971800"/>
            <a:ext cx="6781800" cy="131445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4684713"/>
            <a:ext cx="1901825" cy="357187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4684713"/>
            <a:ext cx="2895600" cy="357187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8B0D014-69F9-4772-9BED-F25B161195A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020078"/>
      </p:ext>
    </p:extLst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7C32E-4AFE-4B13-962F-72DE0809F1F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977916"/>
      </p:ext>
    </p:extLst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575BA-6CC6-408B-986D-5E2480326E5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8556950"/>
      </p:ext>
    </p:extLst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1" y="1428750"/>
            <a:ext cx="3927475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18076" y="1428750"/>
            <a:ext cx="3927475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1BB13E-B06B-4102-BA5E-AC86ABC0CE8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855024"/>
      </p:ext>
    </p:extLst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A9285-59BB-46B5-965C-01FCCBCD1D5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160629"/>
      </p:ext>
    </p:extLst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6E85D-F9F5-44F6-A611-4898B322E51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08063"/>
      </p:ext>
    </p:extLst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8A9FB-2A0E-4661-8CA7-18C4651C6F9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644364"/>
      </p:ext>
    </p:extLst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77E94-2C97-494D-B94A-AA146186B9E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22306"/>
      </p:ext>
    </p:extLst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08923E-37DA-4CA8-8592-9F2ED0E1448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895618"/>
      </p:ext>
    </p:extLst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2BBC48-CF6F-4264-8ED2-7747F9DCD72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960815"/>
      </p:ext>
    </p:extLst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48464" y="183357"/>
            <a:ext cx="2097087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183357"/>
            <a:ext cx="6138863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1554F-9E36-423D-804C-1A035FADD1F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675599"/>
      </p:ext>
    </p:extLst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228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371600"/>
            <a:ext cx="8824912" cy="3771900"/>
            <a:chOff x="201" y="1152"/>
            <a:chExt cx="5559" cy="3168"/>
          </a:xfrm>
        </p:grpSpPr>
        <p:sp>
          <p:nvSpPr>
            <p:cNvPr id="72707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72708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72709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72710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72711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72712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72713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72714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</p:grpSp>
      <p:sp>
        <p:nvSpPr>
          <p:cNvPr id="7271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4684713"/>
            <a:ext cx="190182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271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271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4684713"/>
            <a:ext cx="190182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F3C98B6-E235-451E-9379-5A05DA8F556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  <p:sp>
        <p:nvSpPr>
          <p:cNvPr id="72718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184150"/>
            <a:ext cx="8385175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72719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428750"/>
            <a:ext cx="80073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zoom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1116013" y="411163"/>
            <a:ext cx="6985000" cy="3563937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3600" kern="10">
                <a:ln w="15875">
                  <a:solidFill>
                    <a:srgbClr val="FF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8B049"/>
                    </a:gs>
                    <a:gs pos="9000">
                      <a:srgbClr val="B43E85"/>
                    </a:gs>
                    <a:gs pos="15500">
                      <a:srgbClr val="C50849"/>
                    </a:gs>
                    <a:gs pos="16499">
                      <a:srgbClr val="F952A0"/>
                    </a:gs>
                    <a:gs pos="18500">
                      <a:srgbClr val="FEE7F2"/>
                    </a:gs>
                    <a:gs pos="39500">
                      <a:srgbClr val="F8B049"/>
                    </a:gs>
                    <a:gs pos="43500">
                      <a:srgbClr val="F8B049"/>
                    </a:gs>
                    <a:gs pos="50000">
                      <a:srgbClr val="FC9FCB"/>
                    </a:gs>
                    <a:gs pos="56500">
                      <a:srgbClr val="F8B049"/>
                    </a:gs>
                    <a:gs pos="60501">
                      <a:srgbClr val="F8B049"/>
                    </a:gs>
                    <a:gs pos="81500">
                      <a:srgbClr val="FEE7F2"/>
                    </a:gs>
                    <a:gs pos="83501">
                      <a:srgbClr val="F952A0"/>
                    </a:gs>
                    <a:gs pos="84500">
                      <a:srgbClr val="C50849"/>
                    </a:gs>
                    <a:gs pos="91000">
                      <a:srgbClr val="B43E85"/>
                    </a:gs>
                    <a:gs pos="100000">
                      <a:srgbClr val="F8B049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Sublime</a:t>
            </a:r>
          </a:p>
        </p:txBody>
      </p:sp>
    </p:spTree>
  </p:cSld>
  <p:clrMapOvr>
    <a:masterClrMapping/>
  </p:clrMapOvr>
  <p:transition spd="slow" advTm="2000">
    <p:zoom/>
    <p:sndAc>
      <p:stSnd loop="1">
        <p:snd r:embed="rId3" name="067. Jules Émile Frédéric Massenet - Thaïs - Méditati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 descr="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 descr="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 descr="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 descr="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 descr="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 descr="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 descr="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0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 descr="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 descr="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 descr="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" descr="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 descr="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 descr="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3" descr="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 descr="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 descr="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 descr="3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smtClean="0"/>
          </a:p>
        </p:txBody>
      </p:sp>
      <p:sp>
        <p:nvSpPr>
          <p:cNvPr id="75780" name="WordArt 4"/>
          <p:cNvSpPr>
            <a:spLocks noChangeArrowheads="1" noChangeShapeType="1" noTextEdit="1"/>
          </p:cNvSpPr>
          <p:nvPr/>
        </p:nvSpPr>
        <p:spPr bwMode="auto">
          <a:xfrm>
            <a:off x="468313" y="788988"/>
            <a:ext cx="8007350" cy="314325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3600" kern="10">
                <a:ln w="15875">
                  <a:solidFill>
                    <a:srgbClr val="FF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8B049"/>
                    </a:gs>
                    <a:gs pos="9000">
                      <a:srgbClr val="B43E85"/>
                    </a:gs>
                    <a:gs pos="15500">
                      <a:srgbClr val="C50849"/>
                    </a:gs>
                    <a:gs pos="16499">
                      <a:srgbClr val="F952A0"/>
                    </a:gs>
                    <a:gs pos="18500">
                      <a:srgbClr val="FEE7F2"/>
                    </a:gs>
                    <a:gs pos="39500">
                      <a:srgbClr val="F8B049"/>
                    </a:gs>
                    <a:gs pos="43500">
                      <a:srgbClr val="F8B049"/>
                    </a:gs>
                    <a:gs pos="50000">
                      <a:srgbClr val="FC9FCB"/>
                    </a:gs>
                    <a:gs pos="56500">
                      <a:srgbClr val="F8B049"/>
                    </a:gs>
                    <a:gs pos="60501">
                      <a:srgbClr val="F8B049"/>
                    </a:gs>
                    <a:gs pos="81500">
                      <a:srgbClr val="FEE7F2"/>
                    </a:gs>
                    <a:gs pos="83501">
                      <a:srgbClr val="F952A0"/>
                    </a:gs>
                    <a:gs pos="84500">
                      <a:srgbClr val="C50849"/>
                    </a:gs>
                    <a:gs pos="91000">
                      <a:srgbClr val="B43E85"/>
                    </a:gs>
                    <a:gs pos="100000">
                      <a:srgbClr val="F8B049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FIN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eu de lumières et  couleurs .. 08 10 2012">
  <a:themeElements>
    <a:clrScheme name="cest beau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cest beau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est beau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st beau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st beau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st beau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st beau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st beau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st beau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st beau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Jeu de lumières et  couleurs .. 08 10 2012</Template>
  <TotalTime>2</TotalTime>
  <Words>48</Words>
  <Application>Microsoft Office PowerPoint</Application>
  <PresentationFormat>Presentación en pantalla (16:9)</PresentationFormat>
  <Paragraphs>34</Paragraphs>
  <Slides>31</Slides>
  <Notes>30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6" baseType="lpstr">
      <vt:lpstr>Arial</vt:lpstr>
      <vt:lpstr>Arial Black</vt:lpstr>
      <vt:lpstr>Wingdings</vt:lpstr>
      <vt:lpstr>Jeu de lumières et  couleurs .. 08 10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2021-11-28T18:52:42Z</dcterms:created>
  <dcterms:modified xsi:type="dcterms:W3CDTF">2021-11-28T18:55:40Z</dcterms:modified>
</cp:coreProperties>
</file>