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309" r:id="rId4"/>
    <p:sldId id="264" r:id="rId5"/>
    <p:sldId id="274" r:id="rId6"/>
    <p:sldId id="272" r:id="rId7"/>
    <p:sldId id="298" r:id="rId8"/>
    <p:sldId id="286" r:id="rId9"/>
    <p:sldId id="284" r:id="rId10"/>
    <p:sldId id="283" r:id="rId11"/>
    <p:sldId id="271" r:id="rId12"/>
    <p:sldId id="310" r:id="rId13"/>
    <p:sldId id="295" r:id="rId14"/>
    <p:sldId id="277" r:id="rId15"/>
    <p:sldId id="292" r:id="rId16"/>
    <p:sldId id="288" r:id="rId17"/>
    <p:sldId id="304" r:id="rId18"/>
    <p:sldId id="296" r:id="rId19"/>
    <p:sldId id="273" r:id="rId20"/>
    <p:sldId id="266" r:id="rId21"/>
    <p:sldId id="265" r:id="rId22"/>
    <p:sldId id="294" r:id="rId23"/>
    <p:sldId id="263" r:id="rId24"/>
    <p:sldId id="293" r:id="rId25"/>
    <p:sldId id="302" r:id="rId26"/>
    <p:sldId id="279" r:id="rId27"/>
    <p:sldId id="281" r:id="rId28"/>
    <p:sldId id="258" r:id="rId29"/>
    <p:sldId id="268" r:id="rId30"/>
    <p:sldId id="280" r:id="rId31"/>
    <p:sldId id="269" r:id="rId32"/>
    <p:sldId id="306" r:id="rId33"/>
    <p:sldId id="276" r:id="rId34"/>
    <p:sldId id="291" r:id="rId35"/>
    <p:sldId id="289" r:id="rId36"/>
    <p:sldId id="290" r:id="rId37"/>
    <p:sldId id="257" r:id="rId38"/>
    <p:sldId id="287" r:id="rId39"/>
    <p:sldId id="308" r:id="rId40"/>
    <p:sldId id="297" r:id="rId41"/>
    <p:sldId id="275" r:id="rId42"/>
    <p:sldId id="301" r:id="rId43"/>
    <p:sldId id="300" r:id="rId44"/>
    <p:sldId id="260" r:id="rId45"/>
    <p:sldId id="307" r:id="rId46"/>
    <p:sldId id="305" r:id="rId47"/>
    <p:sldId id="303" r:id="rId48"/>
    <p:sldId id="261" r:id="rId49"/>
    <p:sldId id="267" r:id="rId50"/>
    <p:sldId id="262" r:id="rId51"/>
    <p:sldId id="259" r:id="rId52"/>
    <p:sldId id="282" r:id="rId53"/>
    <p:sldId id="311" r:id="rId5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ru2okz7G2xdjTxe2y0KKQ" hashData="LY92vth/FZQHp/ZYeCtmBB90SR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EA559-6CF0-45F1-8A97-4AE4FDFF40F5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FED27-29E9-4022-A962-8745C19AAA67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047AA-6A0C-4BD1-A338-2A3C0C689909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02ED0-5EE4-493C-AB21-8EC2A539440C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93235-E386-4FF3-AB4E-BD34678B0B7B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AAE7D-3447-42A1-8AB7-D2D6CADFE737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D7121-CE17-4E43-A234-4F890C7DF2C5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C9B8C-B7D4-4A77-922C-83A27B36B5DC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6CC6D-9B4E-46A5-87F8-4BD05E6922E9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5223A9-F7F8-4F1C-BD9E-0E7B979A75FC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98A1C9-D6A5-4D9A-8132-7472E320E6F6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CBF67-6261-4CD8-BADA-09CA43E066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pitchFamily="18" charset="-120"/>
              </a:defRPr>
            </a:lvl1pPr>
          </a:lstStyle>
          <a:p>
            <a:endParaRPr lang="fr-FR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新細明體" pitchFamily="18" charset="-120"/>
              </a:defRPr>
            </a:lvl1pPr>
          </a:lstStyle>
          <a:p>
            <a:endParaRPr lang="zh-TW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5E3005-3285-4377-9552-3AFBD32F3429}" type="slidenum">
              <a:rPr lang="ar-SA"/>
              <a:pPr/>
              <a:t>‹Nº›</a:t>
            </a:fld>
            <a:endParaRPr lang="zh-TW" altLang="fr-FR">
              <a:ea typeface="新細明體" pitchFamily="18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8BD2BE-CEFC-4F93-9202-AA675E3CF3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fond_plume_ble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5513"/>
            <a:ext cx="9144000" cy="4448175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763713" y="4508500"/>
            <a:ext cx="5743575" cy="83661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4000" kern="10" dirty="0" err="1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Jolies</a:t>
            </a:r>
            <a:r>
              <a:rPr lang="es-ES" sz="4000" kern="10" dirty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es-ES" sz="4000" kern="10" dirty="0" err="1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plumes</a:t>
            </a:r>
            <a:r>
              <a:rPr lang="es-ES" sz="4000" kern="10" dirty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, </a:t>
            </a:r>
            <a:r>
              <a:rPr lang="es-ES" sz="4000" kern="10" dirty="0" err="1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belles</a:t>
            </a:r>
            <a:r>
              <a:rPr lang="es-ES" sz="4000" kern="10" dirty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es-ES" sz="4000" kern="10" dirty="0" err="1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ailes</a:t>
            </a:r>
            <a:r>
              <a:rPr lang="es-ES" sz="4000" kern="10" dirty="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...</a:t>
            </a:r>
          </a:p>
        </p:txBody>
      </p:sp>
    </p:spTree>
  </p:cSld>
  <p:clrMapOvr>
    <a:masterClrMapping/>
  </p:clrMapOvr>
  <p:transition spd="med" advTm="6000">
    <p:sndAc>
      <p:stSnd>
        <p:snd r:embed="rId2" name="15 Le Carnaval des Animaux (Les oiseaux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 descr="603560_455710621114353_1476730638_n"/>
          <p:cNvSpPr>
            <a:spLocks noChangeArrowheads="1"/>
          </p:cNvSpPr>
          <p:nvPr/>
        </p:nvSpPr>
        <p:spPr bwMode="auto">
          <a:xfrm>
            <a:off x="1633538" y="0"/>
            <a:ext cx="5903912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descr="428964_469626516389430_281068331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descr="550699_434094143276001_736358574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descr="536092_410878528930896_1665259703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 descr="545097_415860301766052_418099491_n"/>
          <p:cNvSpPr>
            <a:spLocks noChangeArrowheads="1"/>
          </p:cNvSpPr>
          <p:nvPr/>
        </p:nvSpPr>
        <p:spPr bwMode="auto">
          <a:xfrm>
            <a:off x="1719263" y="0"/>
            <a:ext cx="5761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 descr="396086_459212994097449_1718976920_n"/>
          <p:cNvSpPr>
            <a:spLocks noChangeArrowheads="1"/>
          </p:cNvSpPr>
          <p:nvPr/>
        </p:nvSpPr>
        <p:spPr bwMode="auto">
          <a:xfrm>
            <a:off x="1806575" y="0"/>
            <a:ext cx="5545138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descr="181155_458394644179284_595436305_n"/>
          <p:cNvSpPr>
            <a:spLocks noChangeArrowheads="1"/>
          </p:cNvSpPr>
          <p:nvPr/>
        </p:nvSpPr>
        <p:spPr bwMode="auto">
          <a:xfrm>
            <a:off x="1690688" y="0"/>
            <a:ext cx="5761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descr="181154_456666647685417_765491343_n"/>
          <p:cNvSpPr>
            <a:spLocks noChangeArrowheads="1"/>
          </p:cNvSpPr>
          <p:nvPr/>
        </p:nvSpPr>
        <p:spPr bwMode="auto">
          <a:xfrm>
            <a:off x="1849438" y="0"/>
            <a:ext cx="5472112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descr="531598_459618077390274_1672624182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 descr="625641_467741113244637_1110717297_n"/>
          <p:cNvSpPr>
            <a:spLocks noChangeArrowheads="1"/>
          </p:cNvSpPr>
          <p:nvPr/>
        </p:nvSpPr>
        <p:spPr bwMode="auto">
          <a:xfrm>
            <a:off x="1690688" y="0"/>
            <a:ext cx="5832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descr="532694_431580433527372_2065400015_n"/>
          <p:cNvSpPr>
            <a:spLocks noChangeArrowheads="1"/>
          </p:cNvSpPr>
          <p:nvPr/>
        </p:nvSpPr>
        <p:spPr bwMode="auto">
          <a:xfrm>
            <a:off x="1733550" y="0"/>
            <a:ext cx="57594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580779_465446756807406_1624894965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 descr="524170_464929683525780_1258490535_n"/>
          <p:cNvSpPr>
            <a:spLocks noChangeArrowheads="1"/>
          </p:cNvSpPr>
          <p:nvPr/>
        </p:nvSpPr>
        <p:spPr bwMode="auto">
          <a:xfrm>
            <a:off x="1547813" y="0"/>
            <a:ext cx="5903912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 descr="419920_371386096213473_208976804_n"/>
          <p:cNvSpPr>
            <a:spLocks noChangeArrowheads="1"/>
          </p:cNvSpPr>
          <p:nvPr/>
        </p:nvSpPr>
        <p:spPr bwMode="auto">
          <a:xfrm>
            <a:off x="1733550" y="0"/>
            <a:ext cx="5761038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 descr="552647_467638176588264_1181619108_n"/>
          <p:cNvSpPr>
            <a:spLocks noChangeArrowheads="1"/>
          </p:cNvSpPr>
          <p:nvPr/>
        </p:nvSpPr>
        <p:spPr bwMode="auto">
          <a:xfrm>
            <a:off x="1692275" y="0"/>
            <a:ext cx="5832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descr="538895_420136064671809_1214363492_n"/>
          <p:cNvSpPr>
            <a:spLocks noChangeArrowheads="1"/>
          </p:cNvSpPr>
          <p:nvPr/>
        </p:nvSpPr>
        <p:spPr bwMode="auto">
          <a:xfrm>
            <a:off x="1662113" y="0"/>
            <a:ext cx="56896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descr="544661_397788810239868_1708390573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descr="482075_466341693384579_1848755650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descr="481297_449077878444294_958803945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descr="532271_453390101346405_663317649_n"/>
          <p:cNvSpPr>
            <a:spLocks noChangeArrowheads="1"/>
          </p:cNvSpPr>
          <p:nvPr/>
        </p:nvSpPr>
        <p:spPr bwMode="auto">
          <a:xfrm>
            <a:off x="1849438" y="0"/>
            <a:ext cx="54737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descr="418265_465801843438564_2055108078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descr="527168_468733746478707_794894011_n"/>
          <p:cNvSpPr>
            <a:spLocks noChangeArrowheads="1"/>
          </p:cNvSpPr>
          <p:nvPr/>
        </p:nvSpPr>
        <p:spPr bwMode="auto">
          <a:xfrm>
            <a:off x="1604963" y="0"/>
            <a:ext cx="5832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 descr="549019_468351343183614_56380724_n"/>
          <p:cNvSpPr>
            <a:spLocks noChangeArrowheads="1"/>
          </p:cNvSpPr>
          <p:nvPr/>
        </p:nvSpPr>
        <p:spPr bwMode="auto">
          <a:xfrm>
            <a:off x="1690688" y="0"/>
            <a:ext cx="5832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descr="599651_458808954137853_1559988529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descr="beaux_oiseaux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descr="378174_469252313093517_580379763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descr="483241_456250657727016_263104986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descr="599677_460982543920494_439724729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descr="524295_467289789956436_441624108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 descr="556662_462181840467231_1800011170_n"/>
          <p:cNvSpPr>
            <a:spLocks noChangeArrowheads="1"/>
          </p:cNvSpPr>
          <p:nvPr/>
        </p:nvSpPr>
        <p:spPr bwMode="auto">
          <a:xfrm>
            <a:off x="1662113" y="0"/>
            <a:ext cx="5903912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descr="561304_427089207309828_899851251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 descr="523761_391427157542700_1975792483_n"/>
          <p:cNvSpPr>
            <a:spLocks noChangeArrowheads="1"/>
          </p:cNvSpPr>
          <p:nvPr/>
        </p:nvSpPr>
        <p:spPr bwMode="auto">
          <a:xfrm>
            <a:off x="1792288" y="0"/>
            <a:ext cx="55435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 descr="427774_372142076137875_1090118641_n"/>
          <p:cNvSpPr>
            <a:spLocks noChangeArrowheads="1"/>
          </p:cNvSpPr>
          <p:nvPr/>
        </p:nvSpPr>
        <p:spPr bwMode="auto">
          <a:xfrm>
            <a:off x="1676400" y="0"/>
            <a:ext cx="5832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 descr="483269_459036484115100_729076326_n"/>
          <p:cNvSpPr>
            <a:spLocks noChangeArrowheads="1"/>
          </p:cNvSpPr>
          <p:nvPr/>
        </p:nvSpPr>
        <p:spPr bwMode="auto">
          <a:xfrm>
            <a:off x="1763713" y="0"/>
            <a:ext cx="56165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 descr="309460_457459167606165_291909037_n"/>
          <p:cNvSpPr>
            <a:spLocks noChangeArrowheads="1"/>
          </p:cNvSpPr>
          <p:nvPr/>
        </p:nvSpPr>
        <p:spPr bwMode="auto">
          <a:xfrm>
            <a:off x="171450" y="0"/>
            <a:ext cx="88931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 descr="417498_454546027897479_1099483137_n"/>
          <p:cNvSpPr>
            <a:spLocks noChangeArrowheads="1"/>
          </p:cNvSpPr>
          <p:nvPr/>
        </p:nvSpPr>
        <p:spPr bwMode="auto">
          <a:xfrm>
            <a:off x="1878013" y="0"/>
            <a:ext cx="5400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 descr="599831_466930173325731_449861494_n"/>
          <p:cNvSpPr>
            <a:spLocks noChangeArrowheads="1"/>
          </p:cNvSpPr>
          <p:nvPr/>
        </p:nvSpPr>
        <p:spPr bwMode="auto">
          <a:xfrm>
            <a:off x="1719263" y="0"/>
            <a:ext cx="56896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descr="539680_456487677703314_1026897977_n"/>
          <p:cNvSpPr>
            <a:spLocks noChangeArrowheads="1"/>
          </p:cNvSpPr>
          <p:nvPr/>
        </p:nvSpPr>
        <p:spPr bwMode="auto">
          <a:xfrm>
            <a:off x="1747838" y="0"/>
            <a:ext cx="5688012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descr="556555_459436537408428_2002112523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 descr="547841_466708246681257_1546043011_n"/>
          <p:cNvSpPr>
            <a:spLocks noChangeArrowheads="1"/>
          </p:cNvSpPr>
          <p:nvPr/>
        </p:nvSpPr>
        <p:spPr bwMode="auto">
          <a:xfrm>
            <a:off x="1317625" y="0"/>
            <a:ext cx="65532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 descr="545927_422180134467402_2085284840_n"/>
          <p:cNvSpPr>
            <a:spLocks noChangeArrowheads="1"/>
          </p:cNvSpPr>
          <p:nvPr/>
        </p:nvSpPr>
        <p:spPr bwMode="auto">
          <a:xfrm>
            <a:off x="1360488" y="0"/>
            <a:ext cx="64087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descr="165937_461398510545564_2068559134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 descr="564146_463053943713354_320267965_n"/>
          <p:cNvSpPr>
            <a:spLocks noChangeArrowheads="1"/>
          </p:cNvSpPr>
          <p:nvPr/>
        </p:nvSpPr>
        <p:spPr bwMode="auto">
          <a:xfrm>
            <a:off x="1431925" y="0"/>
            <a:ext cx="63373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 descr="553755_451822304836518_1959795472_n"/>
          <p:cNvSpPr>
            <a:spLocks noChangeArrowheads="1"/>
          </p:cNvSpPr>
          <p:nvPr/>
        </p:nvSpPr>
        <p:spPr bwMode="auto">
          <a:xfrm>
            <a:off x="1476375" y="0"/>
            <a:ext cx="6264275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  <p:sndAc>
      <p:stSnd loop="1">
        <p:snd r:embed="rId2" name="שקט.wav"/>
      </p:stSnd>
    </p:sndAc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 descr="549161_466578726694209_991247283_n"/>
          <p:cNvSpPr>
            <a:spLocks noChangeArrowheads="1"/>
          </p:cNvSpPr>
          <p:nvPr/>
        </p:nvSpPr>
        <p:spPr bwMode="auto">
          <a:xfrm>
            <a:off x="1692275" y="0"/>
            <a:ext cx="59039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descr="295370_463641520321263_298381098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descr="420237_371616482857101_434780607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descr="406265_461831243835624_388389089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descr="205272_464531620232253_556885410_n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descr="3671_460344040651011_1615602575_n"/>
          <p:cNvSpPr>
            <a:spLocks noChangeArrowheads="1"/>
          </p:cNvSpPr>
          <p:nvPr/>
        </p:nvSpPr>
        <p:spPr bwMode="auto">
          <a:xfrm>
            <a:off x="1358900" y="0"/>
            <a:ext cx="6337300" cy="70294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ird Fashion Show.pps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Bird Fashion Show.pps1</Template>
  <TotalTime>0</TotalTime>
  <Words>66</Words>
  <Application>Microsoft Office PowerPoint</Application>
  <PresentationFormat>Presentación en pantalla (4:3)</PresentationFormat>
  <Paragraphs>29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6" baseType="lpstr">
      <vt:lpstr>Arial</vt:lpstr>
      <vt:lpstr>新細明體</vt:lpstr>
      <vt:lpstr>Bird Fashion Show.pps1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2014-01-24T14:09:58Z</dcterms:created>
  <dcterms:modified xsi:type="dcterms:W3CDTF">2014-01-24T14:12:00Z</dcterms:modified>
  <cp:category>DIVERS - NATURE - OISEAUX</cp:category>
</cp:coreProperties>
</file>