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64" r:id="rId4"/>
    <p:sldId id="263" r:id="rId5"/>
    <p:sldId id="266" r:id="rId6"/>
    <p:sldId id="267" r:id="rId7"/>
    <p:sldId id="268" r:id="rId8"/>
    <p:sldId id="265" r:id="rId9"/>
    <p:sldId id="270" r:id="rId10"/>
    <p:sldId id="271" r:id="rId11"/>
    <p:sldId id="262" r:id="rId12"/>
    <p:sldId id="272" r:id="rId13"/>
    <p:sldId id="273" r:id="rId14"/>
    <p:sldId id="274" r:id="rId15"/>
  </p:sldIdLst>
  <p:sldSz cx="9144000" cy="6858000" type="screen4x3"/>
  <p:notesSz cx="6858000" cy="9144000"/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30201"/>
    <a:srgbClr val="000000"/>
    <a:srgbClr val="000066"/>
    <a:srgbClr val="0000D2"/>
    <a:srgbClr val="EA8B00"/>
    <a:srgbClr val="FFBB33"/>
    <a:srgbClr val="E07806"/>
    <a:srgbClr val="F67B00"/>
    <a:srgbClr val="E6890C"/>
    <a:srgbClr val="FBB2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667" autoAdjust="0"/>
  </p:normalViewPr>
  <p:slideViewPr>
    <p:cSldViewPr>
      <p:cViewPr varScale="1">
        <p:scale>
          <a:sx n="56" d="100"/>
          <a:sy n="56" d="100"/>
        </p:scale>
        <p:origin x="66" y="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D3630-7AEF-4B1A-9C09-FBB781FB9CAB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B7EEB-4965-47A8-877A-ED39CF42E4EF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D3630-7AEF-4B1A-9C09-FBB781FB9CAB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B7EEB-4965-47A8-877A-ED39CF42E4EF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D3630-7AEF-4B1A-9C09-FBB781FB9CAB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B7EEB-4965-47A8-877A-ED39CF42E4EF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D3630-7AEF-4B1A-9C09-FBB781FB9CAB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B7EEB-4965-47A8-877A-ED39CF42E4EF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D3630-7AEF-4B1A-9C09-FBB781FB9CAB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B7EEB-4965-47A8-877A-ED39CF42E4EF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D3630-7AEF-4B1A-9C09-FBB781FB9CAB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B7EEB-4965-47A8-877A-ED39CF42E4EF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D3630-7AEF-4B1A-9C09-FBB781FB9CAB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B7EEB-4965-47A8-877A-ED39CF42E4EF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D3630-7AEF-4B1A-9C09-FBB781FB9CAB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B7EEB-4965-47A8-877A-ED39CF42E4EF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D3630-7AEF-4B1A-9C09-FBB781FB9CAB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B7EEB-4965-47A8-877A-ED39CF42E4EF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D3630-7AEF-4B1A-9C09-FBB781FB9CAB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B7EEB-4965-47A8-877A-ED39CF42E4EF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D3630-7AEF-4B1A-9C09-FBB781FB9CAB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B7EEB-4965-47A8-877A-ED39CF42E4EF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142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BD3630-7AEF-4B1A-9C09-FBB781FB9CAB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FB7EEB-4965-47A8-877A-ED39CF42E4EF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5363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11" Type="http://schemas.openxmlformats.org/officeDocument/2006/relationships/image" Target="../media/image48.jpeg"/><Relationship Id="rId5" Type="http://schemas.openxmlformats.org/officeDocument/2006/relationships/image" Target="../media/image42.jpeg"/><Relationship Id="rId10" Type="http://schemas.openxmlformats.org/officeDocument/2006/relationships/image" Target="../media/image47.jpeg"/><Relationship Id="rId4" Type="http://schemas.openxmlformats.org/officeDocument/2006/relationships/image" Target="../media/image41.jpeg"/><Relationship Id="rId9" Type="http://schemas.openxmlformats.org/officeDocument/2006/relationships/image" Target="../media/image4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428596" y="214290"/>
            <a:ext cx="8286808" cy="5715040"/>
          </a:xfrm>
          <a:prstGeom prst="rect">
            <a:avLst/>
          </a:prstGeom>
          <a:solidFill>
            <a:srgbClr val="00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9" name="8 Imagen" descr="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428604"/>
            <a:ext cx="7858180" cy="5286388"/>
          </a:xfrm>
          <a:prstGeom prst="rect">
            <a:avLst/>
          </a:prstGeom>
          <a:ln w="76200" cap="sq">
            <a:solidFill>
              <a:srgbClr val="F67B00"/>
            </a:solidFill>
            <a:prstDash val="solid"/>
            <a:miter lim="800000"/>
          </a:ln>
          <a:effectLst>
            <a:innerShdw blurRad="63500" dir="13500000">
              <a:prstClr val="black">
                <a:alpha val="50000"/>
              </a:prstClr>
            </a:innerShdw>
          </a:effectLst>
        </p:spPr>
      </p:pic>
      <p:sp>
        <p:nvSpPr>
          <p:cNvPr id="10" name="9 Rectángulo"/>
          <p:cNvSpPr/>
          <p:nvPr/>
        </p:nvSpPr>
        <p:spPr>
          <a:xfrm>
            <a:off x="1071538" y="4714884"/>
            <a:ext cx="7215238" cy="1714512"/>
          </a:xfrm>
          <a:prstGeom prst="rect">
            <a:avLst/>
          </a:prstGeom>
          <a:solidFill>
            <a:srgbClr val="0000D2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2" name="1 Título"/>
          <p:cNvSpPr txBox="1">
            <a:spLocks/>
          </p:cNvSpPr>
          <p:nvPr/>
        </p:nvSpPr>
        <p:spPr>
          <a:xfrm>
            <a:off x="857224" y="4857760"/>
            <a:ext cx="7772400" cy="1470025"/>
          </a:xfrm>
          <a:prstGeom prst="rect">
            <a:avLst/>
          </a:prstGeo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UY" sz="6000" b="1" i="0" u="none" strike="noStrike" kern="1200" cap="none" spc="0" normalizeH="0" baseline="0" noProof="0" dirty="0" smtClean="0">
                <a:ln w="10541" cmpd="sng">
                  <a:solidFill>
                    <a:srgbClr val="000000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165100" dist="1498600" dir="18900000" sx="1000" sy="1000" algn="bl" rotWithShape="0">
                    <a:srgbClr val="000000"/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+mj-cs"/>
              </a:rPr>
              <a:t>Los colores del Jardín </a:t>
            </a:r>
            <a:r>
              <a:rPr kumimoji="0" lang="es-UY" sz="6000" b="1" i="0" u="none" strike="noStrike" kern="1200" cap="none" spc="0" normalizeH="0" baseline="0" noProof="0" dirty="0" err="1" smtClean="0">
                <a:ln w="10541" cmpd="sng">
                  <a:solidFill>
                    <a:srgbClr val="000000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165100" dist="1498600" dir="18900000" sx="1000" sy="1000" algn="bl" rotWithShape="0">
                    <a:srgbClr val="000000"/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+mj-cs"/>
              </a:rPr>
              <a:t>Majorelle</a:t>
            </a:r>
            <a:endParaRPr kumimoji="0" lang="es-UY" sz="6000" b="1" i="0" u="none" strike="noStrike" kern="1200" cap="none" spc="0" normalizeH="0" baseline="0" noProof="0" dirty="0">
              <a:ln w="10541" cmpd="sng">
                <a:solidFill>
                  <a:srgbClr val="000000"/>
                </a:solidFill>
                <a:prstDash val="solid"/>
              </a:ln>
              <a:solidFill>
                <a:srgbClr val="000000"/>
              </a:solidFill>
              <a:effectLst>
                <a:outerShdw blurRad="165100" dist="1498600" dir="18900000" sx="1000" sy="1000" algn="bl" rotWithShape="0">
                  <a:srgbClr val="000000"/>
                </a:outerShdw>
              </a:effectLst>
              <a:uLnTx/>
              <a:uFillTx/>
              <a:latin typeface="Berlin Sans FB Demi" pitchFamily="34" charset="0"/>
              <a:ea typeface="+mj-ea"/>
              <a:cs typeface="+mj-cs"/>
            </a:endParaRPr>
          </a:p>
        </p:txBody>
      </p:sp>
      <p:sp>
        <p:nvSpPr>
          <p:cNvPr id="13" name="1 Título"/>
          <p:cNvSpPr txBox="1">
            <a:spLocks/>
          </p:cNvSpPr>
          <p:nvPr/>
        </p:nvSpPr>
        <p:spPr>
          <a:xfrm>
            <a:off x="785786" y="4929198"/>
            <a:ext cx="7772400" cy="1470025"/>
          </a:xfrm>
          <a:prstGeom prst="rect">
            <a:avLst/>
          </a:prstGeo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UY" sz="6000" b="1" i="0" u="none" strike="noStrike" kern="1200" cap="none" spc="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rgbClr val="F5C30B"/>
                    </a:gs>
                    <a:gs pos="45000">
                      <a:srgbClr val="FF7A00"/>
                    </a:gs>
                    <a:gs pos="70000">
                      <a:srgbClr val="E07806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outerShdw blurRad="165100" dist="1498600" dir="18900000" sx="1000" sy="1000" algn="bl" rotWithShape="0">
                    <a:srgbClr val="000000"/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+mj-cs"/>
              </a:rPr>
              <a:t>Los colores del Jardín </a:t>
            </a:r>
            <a:r>
              <a:rPr kumimoji="0" lang="es-UY" sz="6000" b="1" i="0" u="none" strike="noStrike" kern="1200" cap="none" spc="0" normalizeH="0" baseline="0" noProof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rgbClr val="F5C30B"/>
                    </a:gs>
                    <a:gs pos="45000">
                      <a:srgbClr val="FF7A00"/>
                    </a:gs>
                    <a:gs pos="70000">
                      <a:srgbClr val="E07806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outerShdw blurRad="165100" dist="1498600" dir="18900000" sx="1000" sy="1000" algn="bl" rotWithShape="0">
                    <a:srgbClr val="000000"/>
                  </a:outerShdw>
                </a:effectLst>
                <a:uLnTx/>
                <a:uFillTx/>
                <a:latin typeface="Berlin Sans FB Demi" pitchFamily="34" charset="0"/>
                <a:ea typeface="+mj-ea"/>
                <a:cs typeface="+mj-cs"/>
              </a:rPr>
              <a:t>Majorelle</a:t>
            </a:r>
            <a:endParaRPr kumimoji="0" lang="es-UY" sz="60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rgbClr val="F5C30B"/>
                  </a:gs>
                  <a:gs pos="45000">
                    <a:srgbClr val="FF7A00"/>
                  </a:gs>
                  <a:gs pos="70000">
                    <a:srgbClr val="E07806"/>
                  </a:gs>
                  <a:gs pos="100000">
                    <a:srgbClr val="4D0808"/>
                  </a:gs>
                </a:gsLst>
                <a:lin ang="5400000" scaled="0"/>
              </a:gradFill>
              <a:effectLst>
                <a:outerShdw blurRad="165100" dist="1498600" dir="18900000" sx="1000" sy="1000" algn="bl" rotWithShape="0">
                  <a:srgbClr val="000000"/>
                </a:outerShdw>
              </a:effectLst>
              <a:uLnTx/>
              <a:uFillTx/>
              <a:latin typeface="Berlin Sans FB Demi" pitchFamily="34" charset="0"/>
              <a:ea typeface="+mj-ea"/>
              <a:cs typeface="+mj-cs"/>
            </a:endParaRPr>
          </a:p>
        </p:txBody>
      </p:sp>
      <p:pic>
        <p:nvPicPr>
          <p:cNvPr id="11" name="Gypsy_Kings_-_Lord_of_the_Dance.wav">
            <a:hlinkClick r:id="" action="ppaction://media"/>
          </p:cNvPr>
          <p:cNvPicPr>
            <a:picLocks noRot="1" noChangeAspect="1"/>
          </p:cNvPicPr>
          <p:nvPr>
            <a:wavAudioFile r:embed="rId1" name="Gypsy_Kings_-_Lord_of_the_Dance.wav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 redondeado"/>
          <p:cNvSpPr/>
          <p:nvPr/>
        </p:nvSpPr>
        <p:spPr>
          <a:xfrm>
            <a:off x="928662" y="714356"/>
            <a:ext cx="7072362" cy="5572164"/>
          </a:xfrm>
          <a:prstGeom prst="roundRect">
            <a:avLst/>
          </a:prstGeom>
          <a:solidFill>
            <a:srgbClr val="000000"/>
          </a:solidFill>
          <a:ln>
            <a:solidFill>
              <a:srgbClr val="0302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6" name="5 Rectángulo redondeado"/>
          <p:cNvSpPr/>
          <p:nvPr/>
        </p:nvSpPr>
        <p:spPr>
          <a:xfrm>
            <a:off x="1071538" y="928670"/>
            <a:ext cx="6786610" cy="51435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7" name="6 Rectángulo"/>
          <p:cNvSpPr/>
          <p:nvPr/>
        </p:nvSpPr>
        <p:spPr>
          <a:xfrm>
            <a:off x="1357290" y="1071546"/>
            <a:ext cx="635798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UY" b="1" dirty="0" smtClean="0">
              <a:solidFill>
                <a:srgbClr val="000000"/>
              </a:solidFill>
              <a:latin typeface="Segoe Print" pitchFamily="2" charset="0"/>
              <a:cs typeface="Arabic Typesetting" pitchFamily="66" charset="-78"/>
            </a:endParaRPr>
          </a:p>
          <a:p>
            <a:r>
              <a:rPr lang="es-UY" b="1" dirty="0" smtClean="0">
                <a:solidFill>
                  <a:srgbClr val="000000"/>
                </a:solidFill>
                <a:latin typeface="Segoe Print" pitchFamily="2" charset="0"/>
                <a:cs typeface="Arabic Typesetting" pitchFamily="66" charset="-78"/>
              </a:rPr>
              <a:t>El Jardín </a:t>
            </a:r>
            <a:r>
              <a:rPr lang="es-UY" b="1" dirty="0" err="1" smtClean="0">
                <a:solidFill>
                  <a:srgbClr val="000000"/>
                </a:solidFill>
                <a:latin typeface="Segoe Print" pitchFamily="2" charset="0"/>
                <a:cs typeface="Arabic Typesetting" pitchFamily="66" charset="-78"/>
              </a:rPr>
              <a:t>Majorelle</a:t>
            </a:r>
            <a:r>
              <a:rPr lang="es-UY" b="1" dirty="0" smtClean="0">
                <a:solidFill>
                  <a:srgbClr val="000000"/>
                </a:solidFill>
                <a:latin typeface="Segoe Print" pitchFamily="2" charset="0"/>
                <a:cs typeface="Arabic Typesetting" pitchFamily="66" charset="-78"/>
              </a:rPr>
              <a:t> en Marrakech es uno de los lugares más visitados de Marruecos. Los jardines fueron creados en 1924 por Jacques </a:t>
            </a:r>
            <a:r>
              <a:rPr lang="es-UY" b="1" dirty="0" err="1" smtClean="0">
                <a:solidFill>
                  <a:srgbClr val="000000"/>
                </a:solidFill>
                <a:latin typeface="Segoe Print" pitchFamily="2" charset="0"/>
                <a:cs typeface="Arabic Typesetting" pitchFamily="66" charset="-78"/>
              </a:rPr>
              <a:t>Majorelle</a:t>
            </a:r>
            <a:r>
              <a:rPr lang="es-UY" b="1" dirty="0" smtClean="0">
                <a:solidFill>
                  <a:srgbClr val="000000"/>
                </a:solidFill>
                <a:latin typeface="Segoe Print" pitchFamily="2" charset="0"/>
                <a:cs typeface="Arabic Typesetting" pitchFamily="66" charset="-78"/>
              </a:rPr>
              <a:t>, pintor francés que se asentó en Marrakech en 1919. En un principio los jardines sirvieron al pintor como fuente de inspiración, pero en 1947 se abrieron al público en general. </a:t>
            </a:r>
          </a:p>
          <a:p>
            <a:r>
              <a:rPr lang="es-UY" b="1" dirty="0" smtClean="0">
                <a:solidFill>
                  <a:srgbClr val="000000"/>
                </a:solidFill>
                <a:latin typeface="Segoe Print" pitchFamily="2" charset="0"/>
                <a:cs typeface="Arabic Typesetting" pitchFamily="66" charset="-78"/>
              </a:rPr>
              <a:t>Entre caminos sombreados y el murmullo de agua de los estanques refrescantes llenos de nenúfares se puede observar cactus, palmeras, bambú, plantas de jardín y plantas acuáticas. La casa dentro de este hermoso jardín  es estilo Art </a:t>
            </a:r>
            <a:r>
              <a:rPr lang="es-UY" b="1" dirty="0" err="1" smtClean="0">
                <a:solidFill>
                  <a:srgbClr val="000000"/>
                </a:solidFill>
                <a:latin typeface="Segoe Print" pitchFamily="2" charset="0"/>
                <a:cs typeface="Arabic Typesetting" pitchFamily="66" charset="-78"/>
              </a:rPr>
              <a:t>Deco</a:t>
            </a:r>
            <a:r>
              <a:rPr lang="es-UY" b="1" dirty="0" smtClean="0">
                <a:solidFill>
                  <a:srgbClr val="000000"/>
                </a:solidFill>
                <a:latin typeface="Segoe Print" pitchFamily="2" charset="0"/>
                <a:cs typeface="Arabic Typesetting" pitchFamily="66" charset="-78"/>
              </a:rPr>
              <a:t>, con detalles moriscos sorprendentemente pintada con colores primarios muy brillantes dominada por el azul intenso. Desde 1980, los Jardines de </a:t>
            </a:r>
            <a:r>
              <a:rPr lang="es-UY" b="1" dirty="0" err="1" smtClean="0">
                <a:solidFill>
                  <a:srgbClr val="000000"/>
                </a:solidFill>
                <a:latin typeface="Segoe Print" pitchFamily="2" charset="0"/>
                <a:cs typeface="Arabic Typesetting" pitchFamily="66" charset="-78"/>
              </a:rPr>
              <a:t>Majorelle</a:t>
            </a:r>
            <a:r>
              <a:rPr lang="es-UY" b="1" dirty="0" smtClean="0">
                <a:solidFill>
                  <a:srgbClr val="000000"/>
                </a:solidFill>
                <a:latin typeface="Segoe Print" pitchFamily="2" charset="0"/>
                <a:cs typeface="Arabic Typesetting" pitchFamily="66" charset="-78"/>
              </a:rPr>
              <a:t> son propiedad de Yves Saint Laurent</a:t>
            </a:r>
            <a:r>
              <a:rPr lang="es-UY" sz="2000" b="1" dirty="0" smtClean="0">
                <a:solidFill>
                  <a:srgbClr val="000066"/>
                </a:solidFill>
                <a:latin typeface="Tekton Pro" pitchFamily="34" charset="0"/>
              </a:rPr>
              <a:t>.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2462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1792246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304714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72"/>
            <a:ext cx="9144000" cy="6848856"/>
          </a:xfrm>
          <a:prstGeom prst="rect">
            <a:avLst/>
          </a:prstGeom>
        </p:spPr>
      </p:pic>
      <p:pic>
        <p:nvPicPr>
          <p:cNvPr id="6" name="5 Imagen" descr="2304714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9144"/>
            <a:ext cx="9144000" cy="6848856"/>
          </a:xfrm>
          <a:prstGeom prst="rect">
            <a:avLst/>
          </a:prstGeom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Morocco-2010-1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00098" y="0"/>
            <a:ext cx="9644098" cy="6858000"/>
          </a:xfrm>
          <a:prstGeom prst="rect">
            <a:avLst/>
          </a:prstGeom>
        </p:spPr>
      </p:pic>
      <p:pic>
        <p:nvPicPr>
          <p:cNvPr id="3" name="2 Imagen" descr="982456931_3571d7213d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982456931_3571d7213d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2412786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2791121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Studio-and-Pool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10" name="9 Imagen" descr="Studio-and-Pool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pic>
        <p:nvPicPr>
          <p:cNvPr id="11" name="10 Imagen" descr="Morocco-Photos-March-2008-189_full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41614470_9a2e50c73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157673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41278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2858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2105339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1275999368_81a1cc9ed9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2929352108_8c490136e1_b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lue-Fountain-&amp;-Cactus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actu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6839151674_f1ea9ccc3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7" name="6 Imagen" descr="2458816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11" name="10 Imagen" descr="6985273249_9fd2e05610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12" name="11 Imagen" descr="6985273249_9fd2e05610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13" name="12 Imagen" descr="Beautiful-Pool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14" name="13 Imagen" descr="107296228_cd8128b7ce_b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15 Imagen" descr="lillypond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majorelle_2532132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5784" y="0"/>
            <a:ext cx="9858444" cy="6858000"/>
          </a:xfrm>
          <a:prstGeom prst="rect">
            <a:avLst/>
          </a:prstGeom>
        </p:spPr>
      </p:pic>
      <p:pic>
        <p:nvPicPr>
          <p:cNvPr id="8" name="7 Imagen" descr="2412789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2412789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3548049737_7d80715827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Majorelle-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11 Imagen" descr="moroco-morocco-marrakech-jardin-majorelle-nature-and-photos-553168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moroco-morocco-marrakech-jardin-majorelle-nature-and-photos-553168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13 Imagen" descr="13184174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132219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234003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3041401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1316215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13 Imagen" descr="1316215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15 Imagen" descr="13208214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16 Imagen" descr="13208214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313222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550315739_e3a41929bb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Colored-Pot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9" name="8 Imagen" descr="6985270293_0c3ba16d57_b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10" name="9 Imagen" descr="Tile-steps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11" name="10 Imagen" descr="6985274319_3abfa0fd2e_b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12" name="11 Imagen" descr="Morocco-2010-072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Stairs-of-the-Musee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13 Imagen" descr="Stairs-of-the-Musee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14 Imagen" descr="26260533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15 Imagen" descr="30995032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xit" presetSubtype="2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ove-by-entry-po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3 Imagen" descr="302288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02288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Untitled-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Morocco-2010-15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 smtClean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 smtClean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 smtClean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065620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Personalizado 2">
      <a:dk1>
        <a:srgbClr val="0000FF"/>
      </a:dk1>
      <a:lt1>
        <a:srgbClr val="33CC33"/>
      </a:lt1>
      <a:dk2>
        <a:srgbClr val="575F6D"/>
      </a:dk2>
      <a:lt2>
        <a:srgbClr val="F9D05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157</Words>
  <Application>Microsoft Office PowerPoint</Application>
  <PresentationFormat>Presentación en pantalla (4:3)</PresentationFormat>
  <Paragraphs>7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2" baseType="lpstr">
      <vt:lpstr>Arabic Typesetting</vt:lpstr>
      <vt:lpstr>Arial</vt:lpstr>
      <vt:lpstr>Berlin Sans FB Demi</vt:lpstr>
      <vt:lpstr>Calibri</vt:lpstr>
      <vt:lpstr>Kristen ITC</vt:lpstr>
      <vt:lpstr>Segoe Print</vt:lpstr>
      <vt:lpstr>Tekton Pro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colores del Jardín Majorelle</dc:title>
  <dc:creator/>
  <cp:lastModifiedBy/>
  <cp:revision>25</cp:revision>
  <dcterms:created xsi:type="dcterms:W3CDTF">2013-12-02T13:15:18Z</dcterms:created>
  <dcterms:modified xsi:type="dcterms:W3CDTF">2017-12-14T22:30:12Z</dcterms:modified>
</cp:coreProperties>
</file>