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59" r:id="rId6"/>
    <p:sldId id="262" r:id="rId7"/>
    <p:sldId id="264" r:id="rId8"/>
    <p:sldId id="265" r:id="rId9"/>
    <p:sldId id="268" r:id="rId10"/>
    <p:sldId id="269" r:id="rId11"/>
    <p:sldId id="272" r:id="rId12"/>
    <p:sldId id="273" r:id="rId13"/>
    <p:sldId id="274" r:id="rId14"/>
    <p:sldId id="275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7" r:id="rId25"/>
    <p:sldId id="288" r:id="rId26"/>
    <p:sldId id="289" r:id="rId27"/>
    <p:sldId id="271" r:id="rId28"/>
    <p:sldId id="290" r:id="rId29"/>
  </p:sldIdLst>
  <p:sldSz cx="9144000" cy="6858000" type="screen4x3"/>
  <p:notesSz cx="6858000" cy="9144000"/>
  <p:embeddedFontLst>
    <p:embeddedFont>
      <p:font typeface="Kristen ITC" pitchFamily="66" charset="0"/>
      <p:regular r:id="rId30"/>
    </p:embeddedFont>
    <p:embeddedFont>
      <p:font typeface="AcmeFont" pitchFamily="2" charset="0"/>
      <p:regular r:id="rId31"/>
    </p:embeddedFont>
    <p:embeddedFont>
      <p:font typeface="Arial Rounded MT Bold" pitchFamily="34" charset="0"/>
      <p:regular r:id="rId32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dRfic2hccWOjQI75JGydg==" hashData="SNDf6MBBBhu9ebH6N5cVLVHdU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99FF"/>
    <a:srgbClr val="F2F2AC"/>
    <a:srgbClr val="0033CC"/>
    <a:srgbClr val="FF0066"/>
    <a:srgbClr val="FF6600"/>
    <a:srgbClr val="0066FF"/>
    <a:srgbClr val="FF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BF198-D71E-44BC-A05A-417389521C9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5276767"/>
      </p:ext>
    </p:extLst>
  </p:cSld>
  <p:clrMapOvr>
    <a:masterClrMapping/>
  </p:clrMapOvr>
  <p:transition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D0642-8B6A-4FBF-B4D5-6E4A57DBE1F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6431113"/>
      </p:ext>
    </p:extLst>
  </p:cSld>
  <p:clrMapOvr>
    <a:masterClrMapping/>
  </p:clrMapOvr>
  <p:transition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660BC-81FF-4DB8-A069-84274D289FF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709280"/>
      </p:ext>
    </p:extLst>
  </p:cSld>
  <p:clrMapOvr>
    <a:masterClrMapping/>
  </p:clrMapOvr>
  <p:transition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EE1BB-0143-44DC-80F2-EAC09D86A74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0866508"/>
      </p:ext>
    </p:extLst>
  </p:cSld>
  <p:clrMapOvr>
    <a:masterClrMapping/>
  </p:clrMapOvr>
  <p:transition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F3438-0287-4512-860D-CBBAE391534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0946802"/>
      </p:ext>
    </p:extLst>
  </p:cSld>
  <p:clrMapOvr>
    <a:masterClrMapping/>
  </p:clrMapOvr>
  <p:transition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ED463-639D-43FD-BD90-CA4193A09AA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93999878"/>
      </p:ext>
    </p:extLst>
  </p:cSld>
  <p:clrMapOvr>
    <a:masterClrMapping/>
  </p:clrMapOvr>
  <p:transition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395EB-94DF-4539-BEAE-4CD9DCD2FDE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8449593"/>
      </p:ext>
    </p:extLst>
  </p:cSld>
  <p:clrMapOvr>
    <a:masterClrMapping/>
  </p:clrMapOvr>
  <p:transition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3FFC9-FEB1-447C-9B3E-68980986EB4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5701856"/>
      </p:ext>
    </p:extLst>
  </p:cSld>
  <p:clrMapOvr>
    <a:masterClrMapping/>
  </p:clrMapOvr>
  <p:transition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D5735-A289-426D-A3D4-F9C40C046D6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7689597"/>
      </p:ext>
    </p:extLst>
  </p:cSld>
  <p:clrMapOvr>
    <a:masterClrMapping/>
  </p:clrMapOvr>
  <p:transition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78EB5-D12E-42BF-B8A4-B0477570501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0965645"/>
      </p:ext>
    </p:extLst>
  </p:cSld>
  <p:clrMapOvr>
    <a:masterClrMapping/>
  </p:clrMapOvr>
  <p:transition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CB543-6B1E-411D-82F4-07360FA1D36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9124990"/>
      </p:ext>
    </p:extLst>
  </p:cSld>
  <p:clrMapOvr>
    <a:masterClrMapping/>
  </p:clrMapOvr>
  <p:transition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8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392F51-C98F-4B66-A554-C2DAE9D010C9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001 (600 x 40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001-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971550" y="4797425"/>
            <a:ext cx="4032498" cy="94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66FF"/>
                    </a:gs>
                    <a:gs pos="100000">
                      <a:srgbClr val="FF66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cmeFont"/>
              </a:rPr>
              <a:t>Invierno</a:t>
            </a:r>
            <a:endParaRPr lang="es-ES" sz="60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0066FF"/>
                  </a:gs>
                  <a:gs pos="100000">
                    <a:srgbClr val="FF66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AcmeFont"/>
            </a:endParaRP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5220072" y="4941168"/>
            <a:ext cx="2952750" cy="94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66FF"/>
                    </a:gs>
                    <a:gs pos="100000">
                      <a:srgbClr val="FF66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cmeFont"/>
              </a:rPr>
              <a:t>Ligero</a:t>
            </a:r>
            <a:endParaRPr lang="es-ES" sz="60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0066FF"/>
                  </a:gs>
                  <a:gs pos="100000">
                    <a:srgbClr val="FF6600"/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AcmeFont"/>
            </a:endParaRPr>
          </a:p>
        </p:txBody>
      </p:sp>
    </p:spTree>
  </p:cSld>
  <p:clrMapOvr>
    <a:masterClrMapping/>
  </p:clrMapOvr>
  <p:transition advTm="7000">
    <p:fade/>
    <p:sndAc>
      <p:stSnd>
        <p:snd r:embed="rId2" name="Mantovani &amp; His Orchestra - Vaya Con Dios-212-se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  <p:bldP spid="20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02 (844 x 56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002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05 (900 x 5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005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04 (900 x 67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004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3175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07 (900 x 5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007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09 (800 x 5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009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10 (900 x 59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010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13 (900 x 6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013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015 (90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015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18 (900 x 6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018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19 (900 x 5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019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20 (900 x 59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020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21 (900 x 5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021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23 (720 x 48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023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024 (850 x 62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024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25 (80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025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26 (800 x 57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026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27 (900 x 60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027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028 (840 x 5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028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29 (900 x 6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029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30 (900 x 5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030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31 (90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35 (843 x 5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035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37 (90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037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38 (900 x 67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038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17 (850 x 56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017-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2F2A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416550" y="6351588"/>
            <a:ext cx="359572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sz="1600" b="1" dirty="0" smtClean="0">
                <a:solidFill>
                  <a:srgbClr val="0033CC"/>
                </a:solidFill>
                <a:latin typeface="Arial Rounded MT Bold" pitchFamily="34" charset="0"/>
              </a:rPr>
              <a:t>Musica: </a:t>
            </a:r>
            <a:r>
              <a:rPr lang="nl-NL" sz="1600" b="1" dirty="0">
                <a:solidFill>
                  <a:srgbClr val="0033CC"/>
                </a:solidFill>
                <a:latin typeface="Arial Rounded MT Bold" pitchFamily="34" charset="0"/>
              </a:rPr>
              <a:t>Mantovani - Vaya </a:t>
            </a:r>
            <a:r>
              <a:rPr lang="nl-NL" sz="1600" b="1" dirty="0" smtClean="0">
                <a:solidFill>
                  <a:srgbClr val="0033CC"/>
                </a:solidFill>
                <a:latin typeface="Arial Rounded MT Bold" pitchFamily="34" charset="0"/>
              </a:rPr>
              <a:t>Con dios</a:t>
            </a:r>
            <a:endParaRPr lang="nl-NL" sz="1600" b="1" dirty="0">
              <a:solidFill>
                <a:srgbClr val="0033CC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ver .. 14 05 2012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Hiver .. 14 05 2012</Template>
  <TotalTime>5</TotalTime>
  <Words>25</Words>
  <Application>Microsoft Office PowerPoint</Application>
  <PresentationFormat>Presentación en pantalla (4:3)</PresentationFormat>
  <Paragraphs>5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Kristen ITC</vt:lpstr>
      <vt:lpstr>AcmeFont</vt:lpstr>
      <vt:lpstr>Arial Rounded MT Bold</vt:lpstr>
      <vt:lpstr>Hiver .. 14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2021-02-24T18:59:52Z</dcterms:created>
  <dcterms:modified xsi:type="dcterms:W3CDTF">2021-02-24T19:05:10Z</dcterms:modified>
</cp:coreProperties>
</file>