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260" r:id="rId3"/>
    <p:sldId id="256" r:id="rId4"/>
    <p:sldId id="257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6" r:id="rId28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EuQoUVg026ERADG16ENrdw==" hashData="jIQrgfgUa/qkAa3O0gIJ7bltkr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B5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7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E00A9-2657-47F6-B6C9-3021CA62A9C6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07737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8ED4AB-BE96-4CD1-8BF3-075A5E56DFE9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85292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1769D4-F7E1-4F0C-BDE6-741E165CBAC2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671950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04ED3E-7476-4727-BA16-1BA5F64C0B8A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949932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A1B910-5154-4921-A117-15387A1B04B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80337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8848627-620B-450A-92B9-4A2837F5B910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12687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0F1642D-80FD-460F-8212-028777D67694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237626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142197-209E-4A4E-BBA6-AD6CBA207781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1771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43232C-64E9-4485-92F9-42893582BDF2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21777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0389C3-1615-4705-BA9B-039337DD9C48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78336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932E99-49F8-477D-A6CD-ECE9CCB9AC49}" type="slidenum">
              <a:rPr lang="en-US" altLang="zh-TW"/>
              <a:pPr/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444437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872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  <a:endParaRPr lang="en-US" altLang="zh-TW" smtClean="0"/>
          </a:p>
          <a:p>
            <a:pPr lvl="1"/>
            <a:r>
              <a:rPr lang="zh-TW" altLang="en-US" smtClean="0"/>
              <a:t>第二層</a:t>
            </a:r>
            <a:endParaRPr lang="en-US" altLang="zh-TW" smtClean="0"/>
          </a:p>
          <a:p>
            <a:pPr lvl="2"/>
            <a:r>
              <a:rPr lang="zh-TW" altLang="en-US" smtClean="0"/>
              <a:t>第三層</a:t>
            </a:r>
            <a:endParaRPr lang="en-US" altLang="zh-TW" smtClean="0"/>
          </a:p>
          <a:p>
            <a:pPr lvl="3"/>
            <a:r>
              <a:rPr lang="zh-TW" altLang="en-US" smtClean="0"/>
              <a:t>第四層</a:t>
            </a:r>
            <a:endParaRPr lang="en-US" altLang="zh-TW" smtClean="0"/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Times New Roman" charset="0"/>
                <a:ea typeface="PMingLiU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Times New Roman" charset="0"/>
                <a:ea typeface="PMingLiU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E099CB-2958-4D13-83DA-8AD68580B8C9}" type="slidenum">
              <a:rPr lang="en-US" altLang="zh-TW"/>
              <a:pPr/>
              <a:t>‹Nº›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PMingLiU" charset="0"/>
          <a:cs typeface="PMingLiU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PMingLiU" charset="0"/>
          <a:cs typeface="PMingLiU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PMingLiU" charset="0"/>
          <a:cs typeface="PMingLiU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PMingLiU" charset="0"/>
          <a:cs typeface="PMingLiU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PMingLiU" charset="0"/>
          <a:cs typeface="PMingLiU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PMingLiU" charset="0"/>
          <a:cs typeface="PMingLiU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PMingLiU" charset="0"/>
          <a:cs typeface="PMingLiU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charset="0"/>
          <a:ea typeface="PMingLiU" charset="0"/>
          <a:cs typeface="PMingLiU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kumimoji="0" lang="es-ES">
              <a:solidFill>
                <a:srgbClr val="000000"/>
              </a:solidFill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2" descr="coll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963813"/>
            <a:ext cx="79248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5569" y="197466"/>
            <a:ext cx="876233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1B53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Invernadero</a:t>
            </a:r>
            <a:r>
              <a:rPr lang="es-ES" sz="5400" dirty="0" smtClean="0">
                <a:solidFill>
                  <a:srgbClr val="11B53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wcard Gothic" pitchFamily="82" charset="0"/>
              </a:rPr>
              <a:t> </a:t>
            </a:r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1B53C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howcard Gothic" pitchFamily="82" charset="0"/>
              </a:rPr>
              <a:t>florecido</a:t>
            </a:r>
            <a:endParaRPr lang="es-ES" sz="5400" dirty="0">
              <a:solidFill>
                <a:srgbClr val="11B53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wcard Gothic" pitchFamily="82" charset="0"/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2" descr="apr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2" descr="apr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2" descr="aug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2" descr="dec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2" descr="dec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2" descr="feb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2" descr="feb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2" descr="jan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2" descr="jan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2" descr="jul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jul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jun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jun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mar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mar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may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may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nov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nov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oct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oct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oct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sepcal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sepcal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0" lang="es-ES" sz="180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0" lang="es-ES" sz="1800">
              <a:solidFill>
                <a:srgbClr val="000000"/>
              </a:solidFill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kumimoji="0"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kumimoji="0"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kumimoji="0"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kumimoji="0"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0" lang="es-ES_tradnl" sz="1800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kumimoji="0" lang="es-ES_tradnl" sz="1800" b="1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kumimoji="0" lang="es-ES" sz="1800" b="1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re fleurie .. 12 11 2012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PMingLiU"/>
        <a:cs typeface="PMingLiU"/>
      </a:majorFont>
      <a:minorFont>
        <a:latin typeface="Times New Roman"/>
        <a:ea typeface="PMingLiU"/>
        <a:cs typeface="PMingLiU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PMingLiU" charset="0"/>
            <a:cs typeface="PMingLiU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Times New Roman" charset="0"/>
            <a:ea typeface="PMingLiU" charset="0"/>
            <a:cs typeface="PMingLiU" charset="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Serre fleurie .. 12 11 2012</Template>
  <TotalTime>12</TotalTime>
  <Words>18</Words>
  <Application>Microsoft Office PowerPoint</Application>
  <PresentationFormat>Presentación en pantalla (4:3)</PresentationFormat>
  <Paragraphs>3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4" baseType="lpstr">
      <vt:lpstr>Times New Roman</vt:lpstr>
      <vt:lpstr>PMingLiU</vt:lpstr>
      <vt:lpstr>Arial</vt:lpstr>
      <vt:lpstr>Calibri</vt:lpstr>
      <vt:lpstr>Alfredo's Dance</vt:lpstr>
      <vt:lpstr>Batang</vt:lpstr>
      <vt:lpstr>Serre fleurie .. 12 11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2021-12-09T12:13:49Z</dcterms:created>
  <dcterms:modified xsi:type="dcterms:W3CDTF">2021-12-09T12:25:56Z</dcterms:modified>
</cp:coreProperties>
</file>