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vmxjmGrv5cueR8zdXIQpg==" hashData="OcA0X89iC0i0TZn+ZaH9ON8VgY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BDA97-A3BE-4D08-B2C5-FC3FA67BB83A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50F41-3D45-4C1E-813B-E28FFDFE151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60339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3EF92-37DD-48FF-9015-60EEE76019C9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93770-C0D5-4845-AFB4-B666D39BA98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74648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C1401-9380-43BA-8F91-D85FF0741E1F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4D74D-FED0-4523-8A4D-2E9259E94A5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0374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340FF-7EF6-423A-AE79-1D017E49EAEB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A614B-4260-453E-AC18-573D031D81E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0815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4FF54-CFE9-4516-824A-0C9FDAAC50AB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976DF-65D1-44B1-AB75-4C1FA0A1A8C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74652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3B383-C2F9-4972-B8D7-C501452A3B51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A32DE-2FBD-482F-BFC6-AB15B1B5847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83309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640D2-7A3D-467E-BD72-13F7F284A107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AA321-3CEF-4995-BD94-28150094164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1526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22EBB-23F3-44A3-8997-04873632FAFF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69075-32FC-4587-8FB2-B66482F7074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89219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FEECA-3566-4AD8-850C-7AC97D127119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9777F-5C1C-40B3-AC3C-A417125D073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0787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FA87A-46F6-49E0-A619-09606B853593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8C2C4-DA4C-4A56-BAC5-577B4405CB4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96725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0548D-3164-4004-964A-FBF9C8881D7F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5C8E2-8D0E-4306-B528-AEDFD47C275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83560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847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39C616-1244-4855-84B1-19F6FE262A75}" type="datetimeFigureOut">
              <a:rPr lang="fr-CA"/>
              <a:pPr>
                <a:defRPr/>
              </a:pPr>
              <a:t>2022-03-27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9D6B33-4A6F-4868-9F93-1038401874A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0" y="936104"/>
            <a:ext cx="9143999" cy="1628800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8800" b="1" dirty="0" smtClean="0">
                <a:ln w="28575">
                  <a:solidFill>
                    <a:schemeClr val="tx2"/>
                  </a:solidFill>
                </a:ln>
                <a:solidFill>
                  <a:srgbClr val="003300"/>
                </a:solidFill>
                <a:latin typeface="Harlow Solid Italic" pitchFamily="82" charset="0"/>
                <a:cs typeface="+mn-cs"/>
              </a:rPr>
              <a:t>Instantes </a:t>
            </a:r>
            <a:r>
              <a:rPr lang="fr-CA" sz="8800" b="1" dirty="0" err="1" smtClean="0">
                <a:ln w="28575">
                  <a:solidFill>
                    <a:schemeClr val="tx2"/>
                  </a:solidFill>
                </a:ln>
                <a:solidFill>
                  <a:srgbClr val="003300"/>
                </a:solidFill>
                <a:latin typeface="Harlow Solid Italic" pitchFamily="82" charset="0"/>
                <a:cs typeface="+mn-cs"/>
              </a:rPr>
              <a:t>Mágicos</a:t>
            </a:r>
            <a:endParaRPr lang="fr-CA" sz="8800" b="1" dirty="0">
              <a:ln w="28575">
                <a:solidFill>
                  <a:schemeClr val="tx2"/>
                </a:solidFill>
              </a:ln>
              <a:solidFill>
                <a:srgbClr val="003300"/>
              </a:solidFill>
              <a:latin typeface="Harlow Solid Italic" pitchFamily="82" charset="0"/>
              <a:cs typeface="+mn-cs"/>
            </a:endParaRPr>
          </a:p>
        </p:txBody>
      </p:sp>
      <p:sp>
        <p:nvSpPr>
          <p:cNvPr id="2054" name="ZoneTexte 5"/>
          <p:cNvSpPr txBox="1">
            <a:spLocks noChangeArrowheads="1"/>
          </p:cNvSpPr>
          <p:nvPr/>
        </p:nvSpPr>
        <p:spPr bwMode="auto">
          <a:xfrm>
            <a:off x="8562" y="5949280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fr-CA" sz="2000" b="1" dirty="0">
                <a:solidFill>
                  <a:schemeClr val="tx2"/>
                </a:solidFill>
              </a:rPr>
              <a:t>Musique : </a:t>
            </a:r>
            <a:r>
              <a:rPr lang="fr-CA" sz="2000" b="1" i="1" dirty="0" err="1">
                <a:solidFill>
                  <a:schemeClr val="tx2"/>
                </a:solidFill>
              </a:rPr>
              <a:t>Springtime</a:t>
            </a:r>
            <a:r>
              <a:rPr lang="fr-CA" sz="2000" b="1" i="1" dirty="0">
                <a:solidFill>
                  <a:schemeClr val="tx2"/>
                </a:solidFill>
              </a:rPr>
              <a:t> Melody</a:t>
            </a:r>
            <a:r>
              <a:rPr lang="fr-CA" sz="2000" b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7" name="BF1D1838.wav">
            <a:hlinkClick r:id="" action="ppaction://media"/>
          </p:cNvPr>
          <p:cNvPicPr>
            <a:picLocks noChangeAspect="1"/>
          </p:cNvPicPr>
          <p:nvPr>
            <a:wavAudioFile r:embed="rId1" name="BF1DEABD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Rectangle 7"/>
          <p:cNvSpPr>
            <a:spLocks noChangeArrowheads="1"/>
          </p:cNvSpPr>
          <p:nvPr/>
        </p:nvSpPr>
        <p:spPr bwMode="auto">
          <a:xfrm>
            <a:off x="107950" y="2349500"/>
            <a:ext cx="4572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  <a:latin typeface="Baskerville Old Face" pitchFamily="18" charset="0"/>
              </a:rPr>
              <a:t>La vida misma es un viaje a pie.</a:t>
            </a:r>
            <a:endParaRPr lang="fr-CA" sz="2800" b="1" i="1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6925" y="0"/>
            <a:ext cx="10737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102203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4388" y="34925"/>
            <a:ext cx="10718801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7688" y="34925"/>
            <a:ext cx="10188576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93063" y="-11113"/>
            <a:ext cx="17137063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4738" y="42863"/>
            <a:ext cx="10190163" cy="681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38" y="-11113"/>
            <a:ext cx="10263188" cy="683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8638" y="-11113"/>
            <a:ext cx="10218738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9525" y="19050"/>
            <a:ext cx="1041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20638"/>
            <a:ext cx="10271125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20638"/>
            <a:ext cx="10256838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7375" y="0"/>
            <a:ext cx="10318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1200" y="20638"/>
            <a:ext cx="1053465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20638"/>
            <a:ext cx="10256838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20638"/>
            <a:ext cx="10256838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20638"/>
            <a:ext cx="10256838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20638"/>
            <a:ext cx="1063625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9675" y="1588"/>
            <a:ext cx="1156335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10271125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225" y="25400"/>
            <a:ext cx="10302875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6963" y="25400"/>
            <a:ext cx="10245726" cy="683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1888" y="9525"/>
            <a:ext cx="10271126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1323975"/>
            <a:ext cx="9144000" cy="849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708160" y="5733256"/>
            <a:ext cx="2081019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6600" b="1" dirty="0">
                <a:ln w="28575">
                  <a:solidFill>
                    <a:schemeClr val="tx2"/>
                  </a:solidFill>
                </a:ln>
                <a:solidFill>
                  <a:srgbClr val="003300"/>
                </a:solidFill>
                <a:latin typeface="Snap ITC" pitchFamily="82" charset="0"/>
                <a:cs typeface="+mn-cs"/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STANTES  MAGIC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INSTANTES  MAGICOS</Template>
  <TotalTime>2</TotalTime>
  <Words>32</Words>
  <Application>Microsoft Office PowerPoint</Application>
  <PresentationFormat>Presentación en pantalla (4:3)</PresentationFormat>
  <Paragraphs>6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INSTANTES  MAGICOS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2022-03-27T17:30:12Z</dcterms:created>
  <dcterms:modified xsi:type="dcterms:W3CDTF">2022-03-27T17:32:42Z</dcterms:modified>
</cp:coreProperties>
</file>