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256" r:id="rId4"/>
    <p:sldId id="267" r:id="rId5"/>
    <p:sldId id="257" r:id="rId6"/>
    <p:sldId id="261" r:id="rId7"/>
    <p:sldId id="258" r:id="rId8"/>
    <p:sldId id="307" r:id="rId9"/>
    <p:sldId id="259" r:id="rId10"/>
    <p:sldId id="260" r:id="rId11"/>
    <p:sldId id="297" r:id="rId12"/>
    <p:sldId id="262" r:id="rId13"/>
    <p:sldId id="298" r:id="rId14"/>
    <p:sldId id="264" r:id="rId15"/>
    <p:sldId id="265" r:id="rId16"/>
    <p:sldId id="263" r:id="rId17"/>
    <p:sldId id="266" r:id="rId18"/>
    <p:sldId id="268" r:id="rId19"/>
    <p:sldId id="269" r:id="rId20"/>
    <p:sldId id="271" r:id="rId21"/>
    <p:sldId id="273" r:id="rId22"/>
    <p:sldId id="296" r:id="rId23"/>
    <p:sldId id="274" r:id="rId24"/>
    <p:sldId id="275" r:id="rId25"/>
    <p:sldId id="277" r:id="rId26"/>
    <p:sldId id="278" r:id="rId27"/>
    <p:sldId id="305" r:id="rId28"/>
    <p:sldId id="280" r:id="rId29"/>
    <p:sldId id="281" r:id="rId30"/>
    <p:sldId id="299" r:id="rId31"/>
    <p:sldId id="283" r:id="rId32"/>
    <p:sldId id="284" r:id="rId33"/>
    <p:sldId id="303" r:id="rId34"/>
    <p:sldId id="285" r:id="rId35"/>
    <p:sldId id="286" r:id="rId36"/>
    <p:sldId id="287" r:id="rId37"/>
    <p:sldId id="306" r:id="rId38"/>
    <p:sldId id="288" r:id="rId39"/>
    <p:sldId id="304" r:id="rId40"/>
    <p:sldId id="289" r:id="rId41"/>
    <p:sldId id="291" r:id="rId42"/>
    <p:sldId id="308" r:id="rId43"/>
    <p:sldId id="290" r:id="rId44"/>
    <p:sldId id="293" r:id="rId45"/>
    <p:sldId id="294" r:id="rId46"/>
    <p:sldId id="301" r:id="rId47"/>
    <p:sldId id="295" r:id="rId48"/>
    <p:sldId id="309" r:id="rId49"/>
    <p:sldId id="310" r:id="rId50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AcNMHULVvO5OXeH6R4iUA==" hashData="pr7qgOjp/gWZK4X8az1nwf22wt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C0C0C0"/>
    <a:srgbClr val="FFCC66"/>
    <a:srgbClr val="99CCFF"/>
    <a:srgbClr val="CCECFF"/>
    <a:srgbClr val="5F5F5F"/>
    <a:srgbClr val="CCFFF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740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3ABD6-9A7E-471E-BA1F-280244E88ED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85802915"/>
      </p:ext>
    </p:extLst>
  </p:cSld>
  <p:clrMapOvr>
    <a:masterClrMapping/>
  </p:clrMapOvr>
  <p:transition spd="med" advClick="0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2CC95-C9FB-43C3-ADB2-765669CBE04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63624099"/>
      </p:ext>
    </p:extLst>
  </p:cSld>
  <p:clrMapOvr>
    <a:masterClrMapping/>
  </p:clrMapOvr>
  <p:transition spd="med" advClick="0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96DC6-32EE-4F39-8F43-7E9B2995C04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3460847"/>
      </p:ext>
    </p:extLst>
  </p:cSld>
  <p:clrMapOvr>
    <a:masterClrMapping/>
  </p:clrMapOvr>
  <p:transition spd="med" advClick="0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AE979-DFC8-42C4-8C37-4EBA0631675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14826875"/>
      </p:ext>
    </p:extLst>
  </p:cSld>
  <p:clrMapOvr>
    <a:masterClrMapping/>
  </p:clrMapOvr>
  <p:transition spd="med" advClick="0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FA963-627A-46E2-A42A-43225E71A89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080713"/>
      </p:ext>
    </p:extLst>
  </p:cSld>
  <p:clrMapOvr>
    <a:masterClrMapping/>
  </p:clrMapOvr>
  <p:transition spd="med" advClick="0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D13DC-A95B-4345-81AE-B9D7C58659B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0145456"/>
      </p:ext>
    </p:extLst>
  </p:cSld>
  <p:clrMapOvr>
    <a:masterClrMapping/>
  </p:clrMapOvr>
  <p:transition spd="med" advClick="0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B8770-28B1-4269-A5FB-2C56F1AC6EB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5539821"/>
      </p:ext>
    </p:extLst>
  </p:cSld>
  <p:clrMapOvr>
    <a:masterClrMapping/>
  </p:clrMapOvr>
  <p:transition spd="med" advClick="0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F97AD-A645-4455-A0D6-460A1B001FC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76217965"/>
      </p:ext>
    </p:extLst>
  </p:cSld>
  <p:clrMapOvr>
    <a:masterClrMapping/>
  </p:clrMapOvr>
  <p:transition spd="med" advClick="0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53F51-644F-4132-8AF4-095310D8D88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8010661"/>
      </p:ext>
    </p:extLst>
  </p:cSld>
  <p:clrMapOvr>
    <a:masterClrMapping/>
  </p:clrMapOvr>
  <p:transition spd="med" advClick="0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5721D-AF88-4513-A2CF-9B509DF4259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5666691"/>
      </p:ext>
    </p:extLst>
  </p:cSld>
  <p:clrMapOvr>
    <a:masterClrMapping/>
  </p:clrMapOvr>
  <p:transition spd="med" advClick="0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B1AFD-3A46-4718-9CD9-F8A0D229F62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9354421"/>
      </p:ext>
    </p:extLst>
  </p:cSld>
  <p:clrMapOvr>
    <a:masterClrMapping/>
  </p:clrMapOvr>
  <p:transition spd="med" advClick="0" advTm="4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933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498EE0AF-CDEA-40A5-B8EA-41D0EA70D67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Click="0" advTm="4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o-o-o-o-o-o-o-o-a18662844 (857 x 25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2238375"/>
            <a:ext cx="8162925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052" name="WordArt 7" descr="Papieren tas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9629775" cy="15906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0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endParaRPr lang="es-ES" sz="6600" kern="1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Showcard Gothic"/>
            </a:endParaRPr>
          </a:p>
        </p:txBody>
      </p:sp>
      <p:sp>
        <p:nvSpPr>
          <p:cNvPr id="2053" name="WordArt 8" descr="Papieren tas"/>
          <p:cNvSpPr>
            <a:spLocks noChangeArrowheads="1" noChangeShapeType="1" noTextEdit="1"/>
          </p:cNvSpPr>
          <p:nvPr/>
        </p:nvSpPr>
        <p:spPr bwMode="auto">
          <a:xfrm>
            <a:off x="323850" y="4652963"/>
            <a:ext cx="5229225" cy="1270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0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endParaRPr lang="es-ES" sz="5400" kern="1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Impact"/>
            </a:endParaRPr>
          </a:p>
        </p:txBody>
      </p:sp>
      <p:sp>
        <p:nvSpPr>
          <p:cNvPr id="9" name="Tekstvak 2"/>
          <p:cNvSpPr txBox="1">
            <a:spLocks noChangeArrowheads="1"/>
          </p:cNvSpPr>
          <p:nvPr/>
        </p:nvSpPr>
        <p:spPr bwMode="auto">
          <a:xfrm>
            <a:off x="214313" y="285750"/>
            <a:ext cx="539273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nl-NL" sz="4000" dirty="0" smtClean="0">
                <a:latin typeface="Comic Sans MS" pitchFamily="66" charset="0"/>
              </a:rPr>
              <a:t>Instantes</a:t>
            </a:r>
            <a:endParaRPr lang="nl-NL" sz="4000" dirty="0">
              <a:latin typeface="Comic Sans MS" pitchFamily="66" charset="0"/>
            </a:endParaRPr>
          </a:p>
          <a:p>
            <a:pPr eaLnBrk="1" hangingPunct="1"/>
            <a:r>
              <a:rPr lang="nl-NL" sz="4000" dirty="0" smtClean="0">
                <a:latin typeface="Comic Sans MS" pitchFamily="66" charset="0"/>
              </a:rPr>
              <a:t>mágicos</a:t>
            </a:r>
            <a:endParaRPr lang="nl-NL" sz="4000" dirty="0">
              <a:latin typeface="Comic Sans MS" pitchFamily="66" charset="0"/>
            </a:endParaRPr>
          </a:p>
        </p:txBody>
      </p:sp>
      <p:pic>
        <p:nvPicPr>
          <p:cNvPr id="10" name="Picture 5" descr="Chat Cool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25" y="6215063"/>
            <a:ext cx="392113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357188" y="6215063"/>
            <a:ext cx="1714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400">
                <a:latin typeface="Comic Sans MS" pitchFamily="66" charset="0"/>
              </a:rPr>
              <a:t>Automatique </a:t>
            </a:r>
          </a:p>
        </p:txBody>
      </p:sp>
      <p:pic>
        <p:nvPicPr>
          <p:cNvPr id="2057" name="Picture 7" descr="note_musique_2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6215063"/>
            <a:ext cx="5873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blinds dir="vert"/>
    <p:sndAc>
      <p:stSnd>
        <p:snd r:embed="rId2" name="Guitare. THE POWER OF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6" name="Picture 4" descr="16612770 (750 x 4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65663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7858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0" name="Picture 4" descr="13018636 (750 x 46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85750"/>
            <a:ext cx="8656637" cy="632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4" name="Picture 4" descr="17716756 (750 x 50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640763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23850" y="188913"/>
            <a:ext cx="8640763" cy="6408737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4" descr="Rudelordnung-a19982910 (750 x 5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8569325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2" name="Picture 4" descr="19434258 (600 x 40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23838"/>
            <a:ext cx="8572500" cy="641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23850" y="188913"/>
            <a:ext cx="8640763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4" descr="10463729 (748 x 53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84175"/>
            <a:ext cx="8643938" cy="647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4" descr="Koennen-Enten-lesen-a17916850 (712 x 47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8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79388" y="260350"/>
            <a:ext cx="8785225" cy="63373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4" name="Picture 4" descr="Panda-Ant-a19714874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1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8" name="Picture 4" descr="14426974 (736 x 49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2051050" y="6021388"/>
            <a:ext cx="51847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2" name="Picture 4" descr="17626188 (750 x 5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6" name="Picture 5" descr="13780759 (750 x 50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8642350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5" descr="17186957 (750 x 48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569325" cy="636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4" name="Picture 4" descr="Fokussierter-Sprint-a18817268 (750 x 52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7188"/>
            <a:ext cx="8569325" cy="629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8" name="Picture 4" descr="3-Geschwister-a18722814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56638" cy="634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4" descr="14368629 (697 x 46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713788" cy="640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5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6" name="Picture 4" descr="13806428 (750 x 50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0763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08737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4" descr="13683371 (720 x 48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4" name="Picture 4" descr="16005266 (690 x 45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5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8" name="Picture 4" descr="16298019 (748 x 5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B2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Picture 4" descr="11865791 (712 x 4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6" name="Picture 4" descr="15688450 (750 x 49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0763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80" name="Picture 4" descr="Abflug-a19323972 (750 x 52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4" name="Picture 4" descr="9835744 (750 x 50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5606" name="Text Box 7"/>
          <p:cNvSpPr txBox="1">
            <a:spLocks noChangeArrowheads="1"/>
          </p:cNvSpPr>
          <p:nvPr/>
        </p:nvSpPr>
        <p:spPr bwMode="auto">
          <a:xfrm>
            <a:off x="2679700" y="55372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4" descr="14565331 (600 x 42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4" descr="Kaiserpinguine-Snow-Hill-Island-a19195689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 descr="9990089 (724 x 48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636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4" descr="10731301 (750 x 51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0763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4" name="Picture 4" descr="Wellenbrecher-a19200287 (750 x 56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8" name="Picture 5" descr="13352857 (750 x 44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2" name="Picture 4" descr="10658308 (738 x 52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6" name="Picture 4" descr="8372587 (750 x 54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53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20" name="Picture 4" descr="13880045 (750 x 37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788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50825" y="188913"/>
            <a:ext cx="8642350" cy="6408737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4" name="Picture 4" descr="12414013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8" name="Picture 4" descr="1220812398TRABQBb (600 x 48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250825" y="260350"/>
            <a:ext cx="8713788" cy="6408738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2" name="Picture 4" descr="11487744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6" name="Picture 4" descr="9688947 (750 x 50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64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40" name="Picture 4" descr="13247304 (712 x 48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38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4" name="Picture 4" descr="14140717 (750 x 50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179388" y="260350"/>
            <a:ext cx="8785225" cy="64087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988" name="Picture 4" descr="11499863 (750 x 55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38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2" name="Picture 4" descr="Hasenrettung-reloaded-a20157484 (750 x 56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6" name="Picture 4" descr="11300072 (750 x 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60" name="Picture 4" descr="15093224 (750 x 61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636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6084" name="Picture 4" descr="1219411665De5dstP (675 x 50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640763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8" name="Picture 4" descr="10408980 (750 x 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2" name="Picture 4" descr="Ich-lass-jetzt-fotografieren-a18090310 (675 x 45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5375" cy="644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57150" cmpd="thickThin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908175" y="6165850"/>
            <a:ext cx="50403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/>
          </a:p>
        </p:txBody>
      </p:sp>
      <p:sp>
        <p:nvSpPr>
          <p:cNvPr id="48135" name="WordArt 9"/>
          <p:cNvSpPr>
            <a:spLocks noChangeArrowheads="1" noChangeShapeType="1" noTextEdit="1"/>
          </p:cNvSpPr>
          <p:nvPr/>
        </p:nvSpPr>
        <p:spPr bwMode="auto">
          <a:xfrm rot="5400000">
            <a:off x="-288924" y="1665287"/>
            <a:ext cx="2667000" cy="86677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endParaRPr lang="es-ES" sz="60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Bauhaus 93"/>
            </a:endParaRPr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theen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500063"/>
            <a:ext cx="8308975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/>
          <p:cNvSpPr/>
          <p:nvPr/>
        </p:nvSpPr>
        <p:spPr>
          <a:xfrm>
            <a:off x="214313" y="357188"/>
            <a:ext cx="8715375" cy="6143625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</p:spTree>
  </p:cSld>
  <p:clrMapOvr>
    <a:masterClrMapping/>
  </p:clrMapOvr>
  <p:transition spd="med" advClick="0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b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stants magiques .. 28 01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Instants magiques .. 28 01 2011</Template>
  <TotalTime>2</TotalTime>
  <Words>19</Words>
  <Application>Microsoft Office PowerPoint</Application>
  <PresentationFormat>Presentación en pantalla (4:3)</PresentationFormat>
  <Paragraphs>5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3" baseType="lpstr">
      <vt:lpstr>Arial</vt:lpstr>
      <vt:lpstr>Calibri</vt:lpstr>
      <vt:lpstr>Comic Sans MS</vt:lpstr>
      <vt:lpstr>Instants magiques .. 28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2021-10-21T14:04:46Z</dcterms:created>
  <dcterms:modified xsi:type="dcterms:W3CDTF">2021-10-21T14:07:38Z</dcterms:modified>
</cp:coreProperties>
</file>