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2" r:id="rId8"/>
    <p:sldId id="261" r:id="rId9"/>
    <p:sldId id="263" r:id="rId10"/>
    <p:sldId id="264" r:id="rId11"/>
    <p:sldId id="266" r:id="rId12"/>
    <p:sldId id="315" r:id="rId13"/>
    <p:sldId id="265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82" r:id="rId23"/>
    <p:sldId id="275" r:id="rId24"/>
    <p:sldId id="276" r:id="rId25"/>
    <p:sldId id="277" r:id="rId26"/>
    <p:sldId id="278" r:id="rId27"/>
    <p:sldId id="281" r:id="rId28"/>
    <p:sldId id="279" r:id="rId29"/>
    <p:sldId id="283" r:id="rId30"/>
    <p:sldId id="285" r:id="rId31"/>
    <p:sldId id="287" r:id="rId32"/>
    <p:sldId id="280" r:id="rId33"/>
    <p:sldId id="286" r:id="rId34"/>
    <p:sldId id="284" r:id="rId35"/>
    <p:sldId id="291" r:id="rId36"/>
    <p:sldId id="290" r:id="rId37"/>
    <p:sldId id="293" r:id="rId38"/>
    <p:sldId id="288" r:id="rId39"/>
    <p:sldId id="289" r:id="rId40"/>
    <p:sldId id="292" r:id="rId41"/>
    <p:sldId id="297" r:id="rId42"/>
    <p:sldId id="294" r:id="rId43"/>
    <p:sldId id="296" r:id="rId44"/>
    <p:sldId id="305" r:id="rId45"/>
    <p:sldId id="295" r:id="rId46"/>
    <p:sldId id="302" r:id="rId47"/>
    <p:sldId id="298" r:id="rId48"/>
    <p:sldId id="299" r:id="rId49"/>
    <p:sldId id="300" r:id="rId50"/>
    <p:sldId id="301" r:id="rId51"/>
    <p:sldId id="304" r:id="rId52"/>
    <p:sldId id="303" r:id="rId53"/>
    <p:sldId id="306" r:id="rId54"/>
    <p:sldId id="307" r:id="rId55"/>
    <p:sldId id="309" r:id="rId56"/>
    <p:sldId id="308" r:id="rId57"/>
    <p:sldId id="310" r:id="rId58"/>
    <p:sldId id="316" r:id="rId59"/>
    <p:sldId id="317" r:id="rId60"/>
    <p:sldId id="318" r:id="rId61"/>
    <p:sldId id="319" r:id="rId62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BqX+YyA5AwhtFy3jRf87ow" hashData="5/ZXAkMVqC08pbe9ignFDgKDd/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638" y="-5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de-D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B749FD-43CD-4521-8271-107B8ED65D56}" type="datetimeFigureOut">
              <a:rPr lang="de-DE"/>
              <a:pPr>
                <a:defRPr/>
              </a:pPr>
              <a:t>18.04.2018</a:t>
            </a:fld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02A806-9FF8-44CD-BD56-A8935381899F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FDBDCC-F5D8-45C0-BB96-83B9DCDC2CE0}" type="datetimeFigureOut">
              <a:rPr lang="de-DE"/>
              <a:pPr>
                <a:defRPr/>
              </a:pPr>
              <a:t>18.04.2018</a:t>
            </a:fld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E1E95E-C5FF-4843-8154-75BFFEEE6CDC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B57FBF-B8B8-4EA7-95A4-9C13B670017B}" type="datetimeFigureOut">
              <a:rPr lang="de-DE"/>
              <a:pPr>
                <a:defRPr/>
              </a:pPr>
              <a:t>18.04.2018</a:t>
            </a:fld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FF7E4-66A6-4673-8A2E-C08E26AE9C6D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7E6899-F0AC-4241-A6ED-9442F939BAB1}" type="datetimeFigureOut">
              <a:rPr lang="de-DE"/>
              <a:pPr>
                <a:defRPr/>
              </a:pPr>
              <a:t>18.04.2018</a:t>
            </a:fld>
            <a:endParaRPr lang="de-DE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6DCF54-3012-4946-BA48-18A0684E69EB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FE8271-C386-412E-A586-6323E11F9F57}" type="datetimeFigureOut">
              <a:rPr lang="de-DE"/>
              <a:pPr>
                <a:defRPr/>
              </a:pPr>
              <a:t>18.04.2018</a:t>
            </a:fld>
            <a:endParaRPr lang="de-DE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198F4D-7E50-4962-804D-704F14AB7ECE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FED1BC-6D84-4ED1-AAE8-0B5A55ACB018}" type="datetimeFigureOut">
              <a:rPr lang="de-DE"/>
              <a:pPr>
                <a:defRPr/>
              </a:pPr>
              <a:t>18.04.2018</a:t>
            </a:fld>
            <a:endParaRPr lang="de-DE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FDC133-2EDD-4A0B-A6A0-8F2A4197031D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9D5955-699B-48B4-9C85-7299BB0A799C}" type="datetimeFigureOut">
              <a:rPr lang="de-DE"/>
              <a:pPr>
                <a:defRPr/>
              </a:pPr>
              <a:t>18.04.2018</a:t>
            </a:fld>
            <a:endParaRPr lang="de-DE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663B11-E224-4372-A0CF-74B3DEF6E258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81E61F-FCE6-432E-AF14-F541EBBF121C}" type="datetimeFigureOut">
              <a:rPr lang="de-DE"/>
              <a:pPr>
                <a:defRPr/>
              </a:pPr>
              <a:t>18.04.2018</a:t>
            </a:fld>
            <a:endParaRPr lang="de-DE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3F46DF-B686-492A-BB3D-A1C719831BF6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de-DE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7DCDE4-5683-453F-BCB8-BACFDE50514E}" type="datetimeFigureOut">
              <a:rPr lang="de-DE"/>
              <a:pPr>
                <a:defRPr/>
              </a:pPr>
              <a:t>18.04.2018</a:t>
            </a:fld>
            <a:endParaRPr lang="de-DE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7CA15A-C4D4-4483-86E2-2FD6624B4737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37C594-E4E3-4625-9204-DD485B6FD5DE}" type="datetimeFigureOut">
              <a:rPr lang="de-DE"/>
              <a:pPr>
                <a:defRPr/>
              </a:pPr>
              <a:t>18.04.2018</a:t>
            </a:fld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EBA178-5498-45B4-BF79-95D2BAFC588E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C93117-E45B-472F-8BE5-2754AA4D05C1}" type="datetimeFigureOut">
              <a:rPr lang="de-DE"/>
              <a:pPr>
                <a:defRPr/>
              </a:pPr>
              <a:t>18.04.2018</a:t>
            </a:fld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6B0953-7B62-4DD9-BF1C-F2BDF308C16B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de-DE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2E39EC7-8AD9-4011-8E85-6EB5E6EB46C2}" type="datetimeFigureOut">
              <a:rPr lang="de-DE"/>
              <a:pPr>
                <a:defRPr/>
              </a:pPr>
              <a:t>18.04.2018</a:t>
            </a:fld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174D13C-9CC9-408F-B51A-5C42AE6C1C46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3.png"/><Relationship Id="rId10" Type="http://schemas.openxmlformats.org/officeDocument/2006/relationships/image" Target="../media/image6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14282" y="357166"/>
            <a:ext cx="8713787" cy="147002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de-DE" sz="6000" b="1" dirty="0" smtClean="0">
                <a:solidFill>
                  <a:srgbClr val="FF0000"/>
                </a:solidFill>
                <a:latin typeface="Bernard MT Condensed" pitchFamily="18" charset="0"/>
              </a:rPr>
              <a:t/>
            </a:r>
            <a:br>
              <a:rPr lang="de-DE" sz="6000" b="1" dirty="0" smtClean="0">
                <a:solidFill>
                  <a:srgbClr val="FF0000"/>
                </a:solidFill>
                <a:latin typeface="Bernard MT Condensed" pitchFamily="18" charset="0"/>
              </a:rPr>
            </a:br>
            <a:r>
              <a:rPr lang="es-ES" sz="8900" dirty="0" smtClean="0">
                <a:latin typeface="Bernard MT Condensed" pitchFamily="18" charset="0"/>
              </a:rPr>
              <a:t> Increíbles fotos de vida silvestre</a:t>
            </a:r>
            <a:endParaRPr lang="de-DE" sz="8900" b="1" dirty="0" smtClean="0">
              <a:solidFill>
                <a:srgbClr val="FFFF00"/>
              </a:solidFill>
              <a:latin typeface="Bernard MT Condensed" pitchFamily="18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2052" name="3 Imagen"/>
          <p:cNvPicPr>
            <a:picLocks noChangeAspect="1"/>
          </p:cNvPicPr>
          <p:nvPr/>
        </p:nvPicPr>
        <p:blipFill>
          <a:blip r:embed="rId3"/>
          <a:srcRect l="2582" t="6963" r="2580" b="7314"/>
          <a:stretch>
            <a:fillRect/>
          </a:stretch>
        </p:blipFill>
        <p:spPr bwMode="auto">
          <a:xfrm>
            <a:off x="0" y="2781300"/>
            <a:ext cx="9259888" cy="384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sndAc>
      <p:stSnd>
        <p:snd r:embed="rId2" name="Andre Rieu - Nachtigall serenad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3076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04813"/>
            <a:ext cx="907415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4100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0" y="476250"/>
            <a:ext cx="9131300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5124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1275" y="260350"/>
            <a:ext cx="9226550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6148" name="4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7588" y="0"/>
            <a:ext cx="4568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7172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2925"/>
            <a:ext cx="9144000" cy="577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8196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638" y="404813"/>
            <a:ext cx="9102725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9220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8575"/>
            <a:ext cx="4562475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4 Imagen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25975" y="0"/>
            <a:ext cx="4554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10244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2225" y="419100"/>
            <a:ext cx="9166225" cy="603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11268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3200" y="-603250"/>
            <a:ext cx="8816975" cy="799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2291" name="3 Marcador de contenido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55650" y="-31750"/>
            <a:ext cx="7642225" cy="6889750"/>
          </a:xfrm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13316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-892175"/>
            <a:ext cx="8569325" cy="856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14340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00125" y="188913"/>
            <a:ext cx="101441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15364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3700"/>
            <a:ext cx="9144000" cy="607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16388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0"/>
            <a:ext cx="8353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17412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-26988"/>
            <a:ext cx="6884988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18436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52525" y="-458788"/>
            <a:ext cx="11557000" cy="770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19460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20484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404813"/>
            <a:ext cx="8891587" cy="5976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21508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66713"/>
            <a:ext cx="9144000" cy="612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22532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23556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8163"/>
            <a:ext cx="9144000" cy="578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24580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-674688"/>
            <a:ext cx="8208963" cy="8207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25604" name="4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31300" cy="605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26628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9688" y="333375"/>
            <a:ext cx="9223376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27652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-26988"/>
            <a:ext cx="6884988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28676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29700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52625" y="114300"/>
            <a:ext cx="5238750" cy="66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30724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113" y="476250"/>
            <a:ext cx="9166226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31748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7325" y="404813"/>
            <a:ext cx="8988425" cy="590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32772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" y="549275"/>
            <a:ext cx="9220200" cy="57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33796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1975" y="-19050"/>
            <a:ext cx="8042275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34820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143000"/>
            <a:ext cx="9144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35844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765175"/>
            <a:ext cx="11075988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36868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3750" y="-33338"/>
            <a:ext cx="7594600" cy="689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37892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-819150"/>
            <a:ext cx="8351837" cy="835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38916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39940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88" y="0"/>
            <a:ext cx="917257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40964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6050" y="115888"/>
            <a:ext cx="9275763" cy="674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41988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0"/>
            <a:ext cx="5630862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dirty="0" smtClean="0"/>
          </a:p>
        </p:txBody>
      </p:sp>
      <p:pic>
        <p:nvPicPr>
          <p:cNvPr id="43012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513" y="7938"/>
            <a:ext cx="45354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3" name="4 Imagen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4725" y="-31750"/>
            <a:ext cx="4359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44036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075" y="0"/>
            <a:ext cx="89598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45060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25" y="260350"/>
            <a:ext cx="9124950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46084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47108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2713" y="333375"/>
            <a:ext cx="9369426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48132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49156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688" y="0"/>
            <a:ext cx="9064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50180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0100" y="-355600"/>
            <a:ext cx="7659688" cy="745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51204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52228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50" y="42863"/>
            <a:ext cx="9201150" cy="681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53252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-26988"/>
            <a:ext cx="6884988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54276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5288"/>
            <a:ext cx="9144000" cy="606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55300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163" y="0"/>
            <a:ext cx="102981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56324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8" y="0"/>
            <a:ext cx="915987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57348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65350" y="42863"/>
            <a:ext cx="4783138" cy="681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58372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1538" y="23813"/>
            <a:ext cx="7804150" cy="683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59396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1538" y="23813"/>
            <a:ext cx="7804150" cy="683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7" name="4 Imagen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58888" y="476250"/>
            <a:ext cx="1428750" cy="146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60420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1538" y="23813"/>
            <a:ext cx="7804150" cy="683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21" name="4 Imagen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58888" y="476250"/>
            <a:ext cx="1428750" cy="146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22" name="5 Imagen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71775" y="765175"/>
            <a:ext cx="1304925" cy="125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00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61444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1538" y="23813"/>
            <a:ext cx="7804150" cy="683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5" name="4 Imagen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58888" y="476250"/>
            <a:ext cx="1428750" cy="146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6" name="5 Imagen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71775" y="765175"/>
            <a:ext cx="1304925" cy="125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7" name="6 Imagen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97325" y="622300"/>
            <a:ext cx="1571625" cy="140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hotos dans la nature .. 21 02 201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Photos dans la nature .. 21 02 2018</Template>
  <TotalTime>9</TotalTime>
  <Words>16</Words>
  <Application>Microsoft Office PowerPoint</Application>
  <PresentationFormat>Presentación en pantalla (4:3)</PresentationFormat>
  <Paragraphs>3</Paragraphs>
  <Slides>60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4" baseType="lpstr">
      <vt:lpstr>Calibri</vt:lpstr>
      <vt:lpstr>Arial</vt:lpstr>
      <vt:lpstr>Photos dans la nature .. 21 02 2018</vt:lpstr>
      <vt:lpstr>Diseño predeterminado</vt:lpstr>
      <vt:lpstr>  Increíbles fotos de vida silvestre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Amazing Wildlife Photos Erstaunliche Photos aus der wilden freien Natur</dc:title>
  <dc:creator>Jose Luis</dc:creator>
  <cp:lastModifiedBy>Jose Luis</cp:lastModifiedBy>
  <cp:revision>8</cp:revision>
  <dcterms:created xsi:type="dcterms:W3CDTF">2018-04-18T19:42:35Z</dcterms:created>
  <dcterms:modified xsi:type="dcterms:W3CDTF">2018-04-18T19:52:01Z</dcterms:modified>
</cp:coreProperties>
</file>