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56" r:id="rId4"/>
    <p:sldId id="300" r:id="rId5"/>
    <p:sldId id="259" r:id="rId6"/>
    <p:sldId id="296" r:id="rId7"/>
    <p:sldId id="262" r:id="rId8"/>
    <p:sldId id="258" r:id="rId9"/>
    <p:sldId id="301" r:id="rId10"/>
    <p:sldId id="297" r:id="rId11"/>
    <p:sldId id="304" r:id="rId12"/>
    <p:sldId id="261" r:id="rId13"/>
    <p:sldId id="263" r:id="rId14"/>
    <p:sldId id="264" r:id="rId15"/>
    <p:sldId id="265" r:id="rId16"/>
    <p:sldId id="266" r:id="rId17"/>
    <p:sldId id="302" r:id="rId18"/>
    <p:sldId id="267" r:id="rId19"/>
    <p:sldId id="268" r:id="rId20"/>
    <p:sldId id="269" r:id="rId21"/>
    <p:sldId id="270" r:id="rId22"/>
    <p:sldId id="271" r:id="rId23"/>
    <p:sldId id="305" r:id="rId24"/>
    <p:sldId id="293" r:id="rId25"/>
    <p:sldId id="303" r:id="rId26"/>
    <p:sldId id="298" r:id="rId27"/>
    <p:sldId id="273" r:id="rId28"/>
    <p:sldId id="299" r:id="rId29"/>
    <p:sldId id="274" r:id="rId30"/>
    <p:sldId id="275" r:id="rId31"/>
    <p:sldId id="282" r:id="rId32"/>
    <p:sldId id="276" r:id="rId33"/>
    <p:sldId id="277" r:id="rId34"/>
    <p:sldId id="278" r:id="rId35"/>
    <p:sldId id="279" r:id="rId36"/>
    <p:sldId id="283" r:id="rId37"/>
    <p:sldId id="280" r:id="rId38"/>
    <p:sldId id="287" r:id="rId39"/>
    <p:sldId id="281" r:id="rId40"/>
    <p:sldId id="284" r:id="rId41"/>
    <p:sldId id="294" r:id="rId42"/>
    <p:sldId id="286" r:id="rId43"/>
    <p:sldId id="285" r:id="rId44"/>
    <p:sldId id="290" r:id="rId45"/>
    <p:sldId id="288" r:id="rId46"/>
    <p:sldId id="292" r:id="rId47"/>
    <p:sldId id="289" r:id="rId48"/>
    <p:sldId id="306" r:id="rId49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4uPo7uaPMNuAgHHU62pcg==" hashData="0uuXBDyEakRyuOEFfAkIAC+sCe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4A3CB-C441-470D-A3A9-F4E0B77F9F0B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30F94-9E21-415D-BEEB-73DECCD19A5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6822196"/>
      </p:ext>
    </p:extLst>
  </p:cSld>
  <p:clrMapOvr>
    <a:masterClrMapping/>
  </p:clrMapOvr>
  <p:transition advClick="0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C0EAF-2856-42B0-8A4C-6B94C90C3F60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75890-BCFF-4EC1-B45B-22DCA13F6DF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02478290"/>
      </p:ext>
    </p:extLst>
  </p:cSld>
  <p:clrMapOvr>
    <a:masterClrMapping/>
  </p:clrMapOvr>
  <p:transition advClick="0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32BFB-04A0-41E4-9F32-DDCFB49C2C54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42CC8-00BE-41CF-9EA6-703F04CFEF8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4133212"/>
      </p:ext>
    </p:extLst>
  </p:cSld>
  <p:clrMapOvr>
    <a:masterClrMapping/>
  </p:clrMapOvr>
  <p:transition advClick="0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DA711-62DE-4BA3-950E-0753CCD90DE7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F7F49-7ED9-4CC6-8184-6F7E7BAB379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1046747"/>
      </p:ext>
    </p:extLst>
  </p:cSld>
  <p:clrMapOvr>
    <a:masterClrMapping/>
  </p:clrMapOvr>
  <p:transition advClick="0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A85C5-9720-45CE-AFAD-56D887214633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3F1A0-4D46-47B8-9F1A-A006630B9FB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8197882"/>
      </p:ext>
    </p:extLst>
  </p:cSld>
  <p:clrMapOvr>
    <a:masterClrMapping/>
  </p:clrMapOvr>
  <p:transition advClick="0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ADB3D-8B13-4C2D-9099-BE4ED828D8D7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7187A-B980-439A-B588-ED896A4ACEF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9805556"/>
      </p:ext>
    </p:extLst>
  </p:cSld>
  <p:clrMapOvr>
    <a:masterClrMapping/>
  </p:clrMapOvr>
  <p:transition advClick="0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6F273-1DE7-493A-B25C-8DFF38839E19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AA57A-F4D6-4E31-97E4-A88942A219E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13725880"/>
      </p:ext>
    </p:extLst>
  </p:cSld>
  <p:clrMapOvr>
    <a:masterClrMapping/>
  </p:clrMapOvr>
  <p:transition advClick="0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FC20A-064C-4E65-9400-E8EAEFF7A4FD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732CF-058D-4DF9-BF14-9021186FEC7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4284823"/>
      </p:ext>
    </p:extLst>
  </p:cSld>
  <p:clrMapOvr>
    <a:masterClrMapping/>
  </p:clrMapOvr>
  <p:transition advClick="0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9AFE5-8978-4B8D-AA1A-C05DDED1220E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4F69-3AE4-446B-B0D9-FD77C1E2DFE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0377601"/>
      </p:ext>
    </p:extLst>
  </p:cSld>
  <p:clrMapOvr>
    <a:masterClrMapping/>
  </p:clrMapOvr>
  <p:transition advClick="0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42EEB-E9FB-4BAE-954E-D5DFF880A783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F9A1C-EB44-4727-B05F-EAE8D2B41B4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52490524"/>
      </p:ext>
    </p:extLst>
  </p:cSld>
  <p:clrMapOvr>
    <a:masterClrMapping/>
  </p:clrMapOvr>
  <p:transition advClick="0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04E50-835D-4F83-B9F3-56582686B329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868EA-1D35-4516-BA1B-F7A927B937E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2920068"/>
      </p:ext>
    </p:extLst>
  </p:cSld>
  <p:clrMapOvr>
    <a:masterClrMapping/>
  </p:clrMapOvr>
  <p:transition advClick="0"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999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242769-B2C1-42FC-8EEF-6A0226E81BB8}" type="datetimeFigureOut">
              <a:rPr lang="hu-HU"/>
              <a:pPr>
                <a:defRPr/>
              </a:pPr>
              <a:t>2022.02.27.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E37E53-92C3-478B-A660-223A499D650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2270125"/>
            <a:ext cx="2962275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Kép 2" descr="1228257552wBmRLaz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32146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Kép 3" descr="011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30003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Kép 4" descr="01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4572000"/>
            <a:ext cx="32146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Kép 5" descr="1102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Kép 6" descr="1248613920w2gXvGe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286000"/>
            <a:ext cx="32146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Kép 7" descr="Bemutató11555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4572000"/>
            <a:ext cx="292893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Kép 8" descr="k2.jp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0"/>
            <a:ext cx="292893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Kép 9" descr="k3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30003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ím 11"/>
          <p:cNvSpPr>
            <a:spLocks noGrp="1"/>
          </p:cNvSpPr>
          <p:nvPr>
            <p:ph type="ctrTitle"/>
          </p:nvPr>
        </p:nvSpPr>
        <p:spPr>
          <a:xfrm>
            <a:off x="-1364" y="3140968"/>
            <a:ext cx="9145364" cy="1231130"/>
          </a:xfrm>
        </p:spPr>
        <p:txBody>
          <a:bodyPr/>
          <a:lstStyle/>
          <a:p>
            <a:r>
              <a:rPr lang="hu-HU" sz="6600" dirty="0" smtClean="0">
                <a:solidFill>
                  <a:srgbClr val="FFFF00"/>
                </a:solidFill>
                <a:latin typeface="Harlow Solid Italic" pitchFamily="82" charset="0"/>
              </a:rPr>
              <a:t>Imágenes </a:t>
            </a:r>
            <a:r>
              <a:rPr lang="es-ES" sz="6600" dirty="0" smtClean="0">
                <a:solidFill>
                  <a:srgbClr val="FFFF00"/>
                </a:solidFill>
                <a:latin typeface="Harlow Solid Italic" pitchFamily="82" charset="0"/>
              </a:rPr>
              <a:t>sorprendentes y </a:t>
            </a:r>
            <a:r>
              <a:rPr lang="hu-HU" sz="6600" dirty="0" smtClean="0">
                <a:solidFill>
                  <a:srgbClr val="FFFF00"/>
                </a:solidFill>
                <a:latin typeface="Harlow Solid Italic" pitchFamily="82" charset="0"/>
              </a:rPr>
              <a:t>muy hermosas</a:t>
            </a:r>
            <a:r>
              <a:rPr lang="es-ES" sz="6600" dirty="0" smtClean="0">
                <a:solidFill>
                  <a:srgbClr val="FF0000"/>
                </a:solidFill>
                <a:latin typeface="Harlow Solid Italic" pitchFamily="82" charset="0"/>
              </a:rPr>
              <a:t/>
            </a:r>
            <a:br>
              <a:rPr lang="es-ES" sz="6600" dirty="0" smtClean="0">
                <a:solidFill>
                  <a:srgbClr val="FF0000"/>
                </a:solidFill>
                <a:latin typeface="Harlow Solid Italic" pitchFamily="82" charset="0"/>
              </a:rPr>
            </a:br>
            <a:endParaRPr lang="hu-HU" sz="6600" dirty="0" smtClean="0">
              <a:solidFill>
                <a:srgbClr val="C00000"/>
              </a:solidFill>
              <a:latin typeface="Harlow Solid Italic" pitchFamily="82" charset="0"/>
            </a:endParaRPr>
          </a:p>
        </p:txBody>
      </p:sp>
      <p:sp>
        <p:nvSpPr>
          <p:cNvPr id="14" name="Alcím 13"/>
          <p:cNvSpPr>
            <a:spLocks noGrp="1"/>
          </p:cNvSpPr>
          <p:nvPr>
            <p:ph type="subTitle" idx="1"/>
          </p:nvPr>
        </p:nvSpPr>
        <p:spPr>
          <a:xfrm>
            <a:off x="0" y="6215063"/>
            <a:ext cx="9144000" cy="642937"/>
          </a:xfrm>
        </p:spPr>
        <p:txBody>
          <a:bodyPr/>
          <a:lstStyle/>
          <a:p>
            <a:pPr eaLnBrk="1" hangingPunct="1"/>
            <a:r>
              <a:rPr lang="hu-HU" sz="2400" smtClean="0">
                <a:solidFill>
                  <a:srgbClr val="FF0000"/>
                </a:solidFill>
                <a:latin typeface="Arial" charset="0"/>
                <a:cs typeface="Arial" charset="0"/>
              </a:rPr>
              <a:t>aut. change</a:t>
            </a:r>
          </a:p>
        </p:txBody>
      </p:sp>
    </p:spTree>
  </p:cSld>
  <p:clrMapOvr>
    <a:masterClrMapping/>
  </p:clrMapOvr>
  <p:transition advClick="0" advTm="4000">
    <p:sndAc>
      <p:stSnd>
        <p:snd r:embed="rId2" name="Bobby Vinton - Mr. Lone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3" descr="1228257552wBmRLa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88" y="0"/>
            <a:ext cx="9209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mmm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263058058wuLqGI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bb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1256299917A1WJY9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,,,,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233579984chMmEQ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Very beautiful pictures- music - Bobby Vinton--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12261039673ihUFe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0238" y="0"/>
            <a:ext cx="9774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1206091554pAuyEN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25" y="0"/>
            <a:ext cx="9293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248613920w2gXv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363" y="0"/>
            <a:ext cx="9250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nm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1211918042rAZRw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Kép 2" descr="1237841949Ter9BE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51482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238568559BK7glS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5300" y="0"/>
            <a:ext cx="963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2" descr="1284601909GBdAQc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12432339018GeWqT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1223749448zzBlat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38" y="0"/>
            <a:ext cx="9266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3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-.,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1236058426YiJxx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261423786sYrRI9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251299970Acm7sw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1243111149jzNX2iG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4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12633011314gTCSs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0" y="0"/>
            <a:ext cx="939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2" descr="1283753433y8IrfG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1255073037grzGq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0"/>
            <a:ext cx="10069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3" descr="7xS4JiWEtNtGQZ9U9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2632763723RXHsz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538" y="0"/>
            <a:ext cx="9380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Di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k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Bemutató115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12625649991BhreF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0"/>
            <a:ext cx="9323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E3WmWAJQtgG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428625"/>
            <a:ext cx="987425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2" descr="1242209191VFwNcP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0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0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12559183628DTKpl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8875" y="0"/>
            <a:ext cx="10302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1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ry beautiful pictures .. 07 02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Very beautiful pictures .. 07 02 2012</Template>
  <TotalTime>7</TotalTime>
  <Words>24</Words>
  <Application>Microsoft Office PowerPoint</Application>
  <PresentationFormat>Presentación en pantalla (4:3)</PresentationFormat>
  <Paragraphs>4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3" baseType="lpstr">
      <vt:lpstr>Arial</vt:lpstr>
      <vt:lpstr>Calibri</vt:lpstr>
      <vt:lpstr>Harlow Solid Italic</vt:lpstr>
      <vt:lpstr>Magneto</vt:lpstr>
      <vt:lpstr>Very beautiful pictures .. 07 02 2012</vt:lpstr>
      <vt:lpstr>Diseño predeterminado</vt:lpstr>
      <vt:lpstr>Imágenes sorprendentes y muy hermosas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Imágenes muy hermosas</dc:title>
  <dc:creator>Jose Luis</dc:creator>
  <cp:keywords>Bobby Vinton</cp:keywords>
  <cp:lastModifiedBy>Jose Luis</cp:lastModifiedBy>
  <cp:revision>5</cp:revision>
  <dcterms:created xsi:type="dcterms:W3CDTF">2022-02-27T18:25:48Z</dcterms:created>
  <dcterms:modified xsi:type="dcterms:W3CDTF">2022-02-27T18:33:35Z</dcterms:modified>
  <cp:category>Slideshow</cp:category>
</cp:coreProperties>
</file>