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1" r:id="rId16"/>
    <p:sldId id="272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</p:sldIdLst>
  <p:sldSz cx="9144000" cy="6858000" type="screen4x3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+mplczvFdY8zZ0KdmP6cxA==" hashData="F8i/OLt/dabd/vHbx9byun8aay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6D866E-088B-4DAA-AD26-833C2B0466FF}" type="datetimeFigureOut">
              <a:rPr lang="fr-FR"/>
              <a:pPr>
                <a:defRPr/>
              </a:pPr>
              <a:t>31/08/2020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C94305-633F-43EA-8A9A-C58D4CF0BB7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7886608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81932C-2A87-4EC0-8603-D215B21FDCC7}" type="datetimeFigureOut">
              <a:rPr lang="fr-FR"/>
              <a:pPr>
                <a:defRPr/>
              </a:pPr>
              <a:t>31/08/2020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800F40-271B-49BE-8B25-8A13B494E95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963245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B7A2FA-C42A-458D-B840-BA1FE8F95A7A}" type="datetimeFigureOut">
              <a:rPr lang="fr-FR"/>
              <a:pPr>
                <a:defRPr/>
              </a:pPr>
              <a:t>31/08/2020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9D10F8-90FA-417E-BAFA-AF55459CB04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8119514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3EA519-85DE-4B80-BE7D-840B6B4A54AA}" type="datetimeFigureOut">
              <a:rPr lang="fr-FR"/>
              <a:pPr>
                <a:defRPr/>
              </a:pPr>
              <a:t>31/08/2020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48A040-0AB4-409B-B6E3-9D887E29980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4269257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82B4F9-B451-4343-83F5-633C2EE2447C}" type="datetimeFigureOut">
              <a:rPr lang="fr-FR"/>
              <a:pPr>
                <a:defRPr/>
              </a:pPr>
              <a:t>31/08/2020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EA45E8-EBBF-4496-A304-D81B808DCA5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9910993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DB0F2-87C7-40D1-819A-3F321C647E82}" type="datetimeFigureOut">
              <a:rPr lang="fr-FR"/>
              <a:pPr>
                <a:defRPr/>
              </a:pPr>
              <a:t>31/08/2020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B028E0-7BA4-4CF4-83DF-C137CA0D8A7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6678782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4290D6-65F9-4A97-89E3-564B8699539A}" type="datetimeFigureOut">
              <a:rPr lang="fr-FR"/>
              <a:pPr>
                <a:defRPr/>
              </a:pPr>
              <a:t>31/08/2020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E1DEFD-B979-496A-9EAF-3044C332D26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5817844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6B5966-B1F3-4E50-A59F-F834D08F3731}" type="datetimeFigureOut">
              <a:rPr lang="fr-FR"/>
              <a:pPr>
                <a:defRPr/>
              </a:pPr>
              <a:t>31/08/2020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8C24C4-5ED0-4C1A-99A1-D8851280AF4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9918500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E87940-A126-4EA7-9971-3A101DD1DBFC}" type="datetimeFigureOut">
              <a:rPr lang="fr-FR"/>
              <a:pPr>
                <a:defRPr/>
              </a:pPr>
              <a:t>31/08/2020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EA1E9-510E-4575-AD74-B37AEF396C5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3528380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BBA5BC-D907-461E-A0C3-B47673A26443}" type="datetimeFigureOut">
              <a:rPr lang="fr-FR"/>
              <a:pPr>
                <a:defRPr/>
              </a:pPr>
              <a:t>31/08/2020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E5289-0C47-4182-BD5F-FE0D823D349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3112227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A33597-2FD0-4B63-A581-88C6BFE19898}" type="datetimeFigureOut">
              <a:rPr lang="fr-FR"/>
              <a:pPr>
                <a:defRPr/>
              </a:pPr>
              <a:t>31/08/2020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70316F-BBDE-48C7-90B8-5612A3C8A6C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8311820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6422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D608227-F152-4660-822C-155123795A4D}" type="datetimeFigureOut">
              <a:rPr lang="fr-FR"/>
              <a:pPr>
                <a:defRPr/>
              </a:pPr>
              <a:t>31/08/2020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E1D2FB4-59C3-4EC2-A740-2E20A289FD4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1.png"/><Relationship Id="rId10" Type="http://schemas.openxmlformats.org/officeDocument/2006/relationships/image" Target="../media/image5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>
          <a:xfrm>
            <a:off x="685800" y="167059"/>
            <a:ext cx="7772400" cy="1556792"/>
          </a:xfrm>
        </p:spPr>
        <p:txBody>
          <a:bodyPr/>
          <a:lstStyle/>
          <a:p>
            <a:pPr eaLnBrk="1" hangingPunct="1"/>
            <a:r>
              <a:rPr lang="fr-FR" dirty="0" smtClean="0"/>
              <a:t>IMAGENES INSOLITAS</a:t>
            </a:r>
            <a:endParaRPr lang="fr-FR" dirty="0" smtClean="0"/>
          </a:p>
        </p:txBody>
      </p:sp>
      <p:pic>
        <p:nvPicPr>
          <p:cNvPr id="2052" name="Image 4" descr="oiseaux-coeu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711325"/>
            <a:ext cx="6265863" cy="409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age 5" descr="CLIC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5125" y="6175375"/>
            <a:ext cx="793750" cy="34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ndAc>
      <p:stSnd>
        <p:snd r:embed="rId2" name="U 05 21 Between Tear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0 30-insolite-0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13animal-insolite1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14-animal-insolite0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15-animal-insolite-0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19image-insolite0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125" y="0"/>
            <a:ext cx="5365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20-insolite-0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22-insolite-0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26-insolite-1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27-insolite-0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37-image-1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38-image-0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39-image-0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39-image-1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39-image-1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42-image-1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42-image-2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43-insolite-0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0"/>
            <a:ext cx="4606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43-insolite-1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0"/>
            <a:ext cx="62468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44-insolite-0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1713" y="0"/>
            <a:ext cx="46005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44-insolite-2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44-insolite-2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45-insolite-2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50"/>
            <a:ext cx="9144000" cy="705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46-insolite-0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5525" y="0"/>
            <a:ext cx="45513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46-insolite-1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47-insolite-0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47-insolite-1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47-insolite-2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48-insolite-0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49-insolite-0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50-insolite-0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25" y="0"/>
            <a:ext cx="44751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50-insolite-0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8438"/>
            <a:ext cx="9144000" cy="646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50-insolite-1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51-insolite-0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51-insolite-0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51-insolite-0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51-insolite-1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51-insolite-2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52-insolite-0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52-insolite-1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196975"/>
            <a:ext cx="5148263" cy="450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53-insolite-0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54-insolite-1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100"/>
            <a:ext cx="9144000" cy="692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1" descr="54-insolite-2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1" descr="mufasa-simba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1" descr="oiseaux-coeur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1" descr="oiseaux-patte-bec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 1" descr="poisson-rouge-14-kg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 1" descr="Z 54-insolite-0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553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79" name="Image 2" descr="GERARD CLASSIC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5924550"/>
            <a:ext cx="10096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mages insolites .. 06 10 201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Images insolites .. 06 10 2014</Template>
  <TotalTime>2</TotalTime>
  <Words>18</Words>
  <Application>Microsoft Office PowerPoint</Application>
  <PresentationFormat>Presentación en pantalla (4:3)</PresentationFormat>
  <Paragraphs>3</Paragraphs>
  <Slides>49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3" baseType="lpstr">
      <vt:lpstr>Arial</vt:lpstr>
      <vt:lpstr>Calibri</vt:lpstr>
      <vt:lpstr>Images insolites .. 06 10 2014</vt:lpstr>
      <vt:lpstr>Diseño predeterminado</vt:lpstr>
      <vt:lpstr>IMAGENES INSOLITAS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IMAGENES INSOLITAS</dc:title>
  <dc:creator>Jose Luis</dc:creator>
  <cp:lastModifiedBy>Jose Luis</cp:lastModifiedBy>
  <cp:revision>2</cp:revision>
  <dcterms:created xsi:type="dcterms:W3CDTF">2020-08-31T08:18:38Z</dcterms:created>
  <dcterms:modified xsi:type="dcterms:W3CDTF">2020-08-31T08:20:39Z</dcterms:modified>
</cp:coreProperties>
</file>