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7" r:id="rId31"/>
    <p:sldId id="284" r:id="rId32"/>
    <p:sldId id="290" r:id="rId33"/>
    <p:sldId id="289" r:id="rId34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modifyVerifier cryptProviderType="rsaFull" cryptAlgorithmClass="hash" cryptAlgorithmType="typeAny" cryptAlgorithmSid="4" spinCount="100000" saltData="y7F15ps0Ms1BOAclRc5J9A==" hashData="5iZ28u6/ZblGdleL+ETa1C2kiA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666BD-ADEB-41BF-8FB7-DA65B704964E}" type="datetimeFigureOut">
              <a:rPr lang="es-ES" smtClean="0"/>
              <a:t>19/11/2019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1337D0-2BB0-4FE0-A598-3B22B7EC6A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6430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337D0-2BB0-4FE0-A598-3B22B7EC6A33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9411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337D0-2BB0-4FE0-A598-3B22B7EC6A33}" type="slidenum">
              <a:rPr lang="es-ES" smtClean="0"/>
              <a:t>31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9141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ED37B-3D0A-4F8F-AC58-DFDE8E230AF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21817312"/>
      </p:ext>
    </p:extLst>
  </p:cSld>
  <p:clrMapOvr>
    <a:masterClrMapping/>
  </p:clrMapOvr>
  <p:transition spd="med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194275-47CD-4044-96DE-773FF320470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8706338"/>
      </p:ext>
    </p:extLst>
  </p:cSld>
  <p:clrMapOvr>
    <a:masterClrMapping/>
  </p:clrMapOvr>
  <p:transition spd="med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22761-726E-4D17-AA54-67E23975D63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925253"/>
      </p:ext>
    </p:extLst>
  </p:cSld>
  <p:clrMapOvr>
    <a:masterClrMapping/>
  </p:clrMapOvr>
  <p:transition spd="med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D94DE6-9C31-4ED3-A62D-6344CD63B17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67279556"/>
      </p:ext>
    </p:extLst>
  </p:cSld>
  <p:clrMapOvr>
    <a:masterClrMapping/>
  </p:clrMapOvr>
  <p:transition spd="med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582B95-98F0-4088-92CC-EDA33F968EC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4666797"/>
      </p:ext>
    </p:extLst>
  </p:cSld>
  <p:clrMapOvr>
    <a:masterClrMapping/>
  </p:clrMapOvr>
  <p:transition spd="med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D1D1A6-1A47-4279-BDCD-7D7E4CB336E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99581863"/>
      </p:ext>
    </p:extLst>
  </p:cSld>
  <p:clrMapOvr>
    <a:masterClrMapping/>
  </p:clrMapOvr>
  <p:transition spd="med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82DDB-6A7D-4028-993B-3F0638F8C48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24973603"/>
      </p:ext>
    </p:extLst>
  </p:cSld>
  <p:clrMapOvr>
    <a:masterClrMapping/>
  </p:clrMapOvr>
  <p:transition spd="med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E125C-471E-4306-A0A9-B91841B8275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5363574"/>
      </p:ext>
    </p:extLst>
  </p:cSld>
  <p:clrMapOvr>
    <a:masterClrMapping/>
  </p:clrMapOvr>
  <p:transition spd="med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C8DBF0-73FF-4118-A1A2-0B93A4F373C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9098856"/>
      </p:ext>
    </p:extLst>
  </p:cSld>
  <p:clrMapOvr>
    <a:masterClrMapping/>
  </p:clrMapOvr>
  <p:transition spd="med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D1C5F2-9369-4D41-9953-D1A3E8EAC46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4187049"/>
      </p:ext>
    </p:extLst>
  </p:cSld>
  <p:clrMapOvr>
    <a:masterClrMapping/>
  </p:clrMapOvr>
  <p:transition spd="med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93B02-7B89-4886-B8A3-60DE9538A10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63022583"/>
      </p:ext>
    </p:extLst>
  </p:cSld>
  <p:clrMapOvr>
    <a:masterClrMapping/>
  </p:clrMapOvr>
  <p:transition spd="med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87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54E1485-5FD9-4200-B82D-89952BF0B695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hecke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rita\Pictures\Marquitos\negro puntitos roj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54" y="-34429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600200" y="620688"/>
            <a:ext cx="6229350" cy="24273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5400" b="1" i="1" kern="10" dirty="0" smtClean="0">
              <a:ln w="9525">
                <a:solidFill>
                  <a:srgbClr val="FF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50000">
                    <a:srgbClr val="FF0000">
                      <a:gamma/>
                      <a:shade val="69804"/>
                      <a:invGamma/>
                    </a:srgbClr>
                  </a:gs>
                  <a:gs pos="100000">
                    <a:srgbClr val="FF0000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/>
            </a:endParaRPr>
          </a:p>
          <a:p>
            <a:pPr algn="ctr"/>
            <a:r>
              <a:rPr lang="es-ES" sz="5400" b="1" i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50000">
                      <a:srgbClr val="FF0000">
                        <a:gamma/>
                        <a:shade val="69804"/>
                        <a:invGamma/>
                      </a:srgbClr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/>
              </a:rPr>
              <a:t>Imágenes  Fenomenales</a:t>
            </a:r>
            <a:endParaRPr lang="es-ES" sz="5400" b="1" i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50000">
                    <a:srgbClr val="FF0000">
                      <a:gamma/>
                      <a:shade val="69804"/>
                      <a:invGamma/>
                    </a:srgbClr>
                  </a:gs>
                  <a:gs pos="100000">
                    <a:srgbClr val="FF0000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763761" y="3645024"/>
            <a:ext cx="762000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s-ES" sz="4400" b="1" i="1" dirty="0" smtClean="0">
                <a:solidFill>
                  <a:srgbClr val="FF0000"/>
                </a:solidFill>
              </a:rPr>
              <a:t>Asegúrese de ir a la última foto </a:t>
            </a:r>
            <a:r>
              <a:rPr lang="es-ES" sz="900" b="1" i="1" dirty="0" smtClean="0">
                <a:solidFill>
                  <a:srgbClr val="FF0000"/>
                </a:solidFill>
              </a:rPr>
              <a:t>.</a:t>
            </a:r>
            <a:endParaRPr lang="nl-NL" b="1" i="1" dirty="0">
              <a:solidFill>
                <a:srgbClr val="FF0000"/>
              </a:solidFill>
            </a:endParaRPr>
          </a:p>
        </p:txBody>
      </p:sp>
      <p:pic>
        <p:nvPicPr>
          <p:cNvPr id="2056" name="Picture 8" descr="C:\Users\rita\Pictures\gifs\maquina fotos con flash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"/>
            <a:ext cx="9144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rita\Pictures\gifs\clik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5334000"/>
            <a:ext cx="446088" cy="44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rita\Pictures\gifs\musi3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876800"/>
            <a:ext cx="993775" cy="101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76256" y="5889625"/>
            <a:ext cx="16939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i="1" dirty="0" smtClean="0">
                <a:solidFill>
                  <a:srgbClr val="FF0000"/>
                </a:solidFill>
              </a:rPr>
              <a:t>EN TODAS</a:t>
            </a:r>
            <a:endParaRPr lang="es-ES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checker dir="vert"/>
    <p:sndAc>
      <p:stSnd loop="1">
        <p:snd r:embed="rId3" name="Fats Domino My Girl Josephi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ita\Documents\phenomenal pictures\ImageProx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85800"/>
            <a:ext cx="6934200" cy="549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33400"/>
            <a:ext cx="71628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ita\Documents\phenomenal pictures\ImageProxy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38200"/>
            <a:ext cx="7696200" cy="508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8077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rita\Documents\phenomenal pictures\ImageProxy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33400"/>
            <a:ext cx="6119813" cy="569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81000"/>
            <a:ext cx="64008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rita\Documents\phenomenal pictures\ImageProxy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838200"/>
            <a:ext cx="7886700" cy="525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09600"/>
            <a:ext cx="81534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rita\Documents\phenomenal pictures\ImageProxy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609600"/>
            <a:ext cx="7138988" cy="571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33400"/>
            <a:ext cx="73914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rita\Documents\phenomenal pictures\ImageProxy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1000"/>
            <a:ext cx="7886700" cy="599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28600"/>
            <a:ext cx="82296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rita\Documents\phenomenal pictures\ImageProxy (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685800"/>
            <a:ext cx="7315200" cy="548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33400"/>
            <a:ext cx="76962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rita\Documents\phenomenal pictures\ImageProxy (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850900"/>
            <a:ext cx="8128000" cy="515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85800"/>
            <a:ext cx="83820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rita\Documents\phenomenal pictures\ImageProxy (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1000"/>
            <a:ext cx="79248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rita\Documents\phenomenal pictures\ImageProxy (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04800"/>
            <a:ext cx="46863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52400"/>
            <a:ext cx="495300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rita\Documents\phenomenal pictures\ImageProxy (1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7848600" cy="516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2000"/>
            <a:ext cx="81534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rita\Documents\phenomenal pictures\ImageProxy (1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81000"/>
            <a:ext cx="6553200" cy="606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34950"/>
            <a:ext cx="6858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rita\Documents\phenomenal pictures\ImageProxy (1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57200"/>
            <a:ext cx="7467600" cy="597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04800"/>
            <a:ext cx="78486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rita\Documents\phenomenal pictures\ImageProxy (1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09600"/>
            <a:ext cx="8305800" cy="551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86106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rita\Documents\phenomenal pictures\ImageProxy (1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838200"/>
            <a:ext cx="7867650" cy="523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85800"/>
            <a:ext cx="80772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rita\Documents\phenomenal pictures\ImageProxy (1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8" y="876300"/>
            <a:ext cx="7781925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2000"/>
            <a:ext cx="80772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C:\Users\rita\Documents\phenomenal pictures\ImageProxy (1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46100"/>
            <a:ext cx="7620000" cy="576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57200"/>
            <a:ext cx="79248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C:\Users\rita\Documents\phenomenal pictures\ImageProxy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450850"/>
            <a:ext cx="8128000" cy="595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83820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:\Users\rita\Documents\phenomenal pictures\ImageProxy (1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85800"/>
            <a:ext cx="8191500" cy="540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85344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rita\Documents\phenomenal pictures\ImageProxy (1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38200"/>
            <a:ext cx="7620000" cy="507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C:\Users\rita\Documents\phenomenal pictures\ImageProxy (2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762000"/>
            <a:ext cx="7848600" cy="523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09600"/>
            <a:ext cx="81534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C:\Users\rita\Documents\phenomenal pictures\ImageProxy (2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482600"/>
            <a:ext cx="8128000" cy="589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5344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C:\Users\rita\Documents\phenomenal pictures\ImageProxy (2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0"/>
            <a:ext cx="7848600" cy="529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09600"/>
            <a:ext cx="8153400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C:\Users\rita\Documents\phenomenal pictures\ImageProxy (2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33400"/>
            <a:ext cx="7391400" cy="553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"/>
            <a:ext cx="77724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C:\Users\rita\Documents\phenomenal pictures\ImageProxy (2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762000"/>
            <a:ext cx="7620000" cy="519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33400"/>
            <a:ext cx="80772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C:\Users\rita\Documents\phenomenal pictures\ImageProxy (2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1000"/>
            <a:ext cx="7739063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8600"/>
            <a:ext cx="79248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C:\Users\rita\Documents\phenomenal pictures\ImageProxy (2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57200"/>
            <a:ext cx="7543800" cy="565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4800"/>
            <a:ext cx="79248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C:\Users\rita\Documents\Jose fotos\Paard IMG_5663clonetool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643" y="468312"/>
            <a:ext cx="4684713" cy="593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7" name="Picture 5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387349"/>
            <a:ext cx="4953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C:\Users\rita\Documents\phenomenal pictures\ImageProxy (2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33400"/>
            <a:ext cx="7848600" cy="580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C:\Users\rita\Pictures\Marquitos\borde rojo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1000"/>
            <a:ext cx="81534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rita\Pictures\Marquitos\negro puntitos roj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7513"/>
            <a:ext cx="7924800" cy="602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90550"/>
            <a:ext cx="7620000" cy="567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8" name="Picture 6" descr="C:\Users\rita\Pictures\gifs\fi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5029200"/>
            <a:ext cx="2027238" cy="94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570803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mages phénomènales - Giancarlo .. 19 03 2019">
  <a:themeElements>
    <a:clrScheme name="Standaardontwerp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ardontwerp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Images phénomènales - Giancarlo .. 19 03 2019</Template>
  <TotalTime>1</TotalTime>
  <Words>30</Words>
  <Application>Microsoft Office PowerPoint</Application>
  <PresentationFormat>Presentación en pantalla (4:3)</PresentationFormat>
  <Paragraphs>8</Paragraphs>
  <Slides>32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Images phénomènales - Giancarlo .. 19 03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2019-11-19T09:22:26Z</dcterms:created>
  <dcterms:modified xsi:type="dcterms:W3CDTF">2019-11-19T09:23:53Z</dcterms:modified>
</cp:coreProperties>
</file>