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9" r:id="rId65"/>
  </p:sldIdLst>
  <p:sldSz cx="9144000" cy="6858000" type="screen4x3"/>
  <p:notesSz cx="6858000" cy="9144000"/>
  <p:photoAlbum/>
  <p:defaultTextStyle>
    <a:defPPr>
      <a:defRPr lang="sr-Latn-C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ERrFMlk7kvt/gnIHn4tEQ==" hashData="g9sy5wUlO2/UgIYqwwOjVuzOSh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43" d="100"/>
          <a:sy n="43" d="100"/>
        </p:scale>
        <p:origin x="-1776" y="-7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presProps" Target="pres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slaj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r-HR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2BD2D6-6889-4DAD-9E38-D7D0A8C01416}" type="datetimeFigureOut">
              <a:rPr lang="hr-HR"/>
              <a:pPr>
                <a:defRPr/>
              </a:pPr>
              <a:t>6.3.2021.</a:t>
            </a:fld>
            <a:endParaRPr lang="hr-HR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C7FC57-F06E-46E4-9729-801338B5FFB1}" type="slidenum">
              <a:rPr lang="hr-HR"/>
              <a:pPr>
                <a:defRPr/>
              </a:pPr>
              <a:t>‹Nº›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57618775"/>
      </p:ext>
    </p:extLst>
  </p:cSld>
  <p:clrMapOvr>
    <a:masterClrMapping/>
  </p:clrMapOvr>
  <p:transition spd="slow" advTm="7000">
    <p:wheel spokes="2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5C23D5-7DFB-4A5B-AFFB-5473BEEBBC15}" type="datetimeFigureOut">
              <a:rPr lang="hr-HR"/>
              <a:pPr>
                <a:defRPr/>
              </a:pPr>
              <a:t>6.3.2021.</a:t>
            </a:fld>
            <a:endParaRPr lang="hr-HR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38953B-4784-49EF-A7BB-94BABE5E70B9}" type="slidenum">
              <a:rPr lang="hr-HR"/>
              <a:pPr>
                <a:defRPr/>
              </a:pPr>
              <a:t>‹Nº›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679473191"/>
      </p:ext>
    </p:extLst>
  </p:cSld>
  <p:clrMapOvr>
    <a:masterClrMapping/>
  </p:clrMapOvr>
  <p:transition spd="slow" advTm="7000">
    <p:wheel spokes="2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j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488EAE-40D5-4BE6-99AC-46C7606666B6}" type="datetimeFigureOut">
              <a:rPr lang="hr-HR"/>
              <a:pPr>
                <a:defRPr/>
              </a:pPr>
              <a:t>6.3.2021.</a:t>
            </a:fld>
            <a:endParaRPr lang="hr-HR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C126E8-ACF5-438E-BCDC-8A8ED8EC5D89}" type="slidenum">
              <a:rPr lang="hr-HR"/>
              <a:pPr>
                <a:defRPr/>
              </a:pPr>
              <a:t>‹Nº›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893358821"/>
      </p:ext>
    </p:extLst>
  </p:cSld>
  <p:clrMapOvr>
    <a:masterClrMapping/>
  </p:clrMapOvr>
  <p:transition spd="slow" advTm="7000">
    <p:wheel spokes="2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r-HR"/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r-HR"/>
          </a:p>
        </p:txBody>
      </p:sp>
      <p:sp>
        <p:nvSpPr>
          <p:cNvPr id="5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4D51CF-F78A-4EA0-8A20-1DB3B680338B}" type="datetimeFigureOut">
              <a:rPr lang="hr-HR"/>
              <a:pPr>
                <a:defRPr/>
              </a:pPr>
              <a:t>6.3.2021.</a:t>
            </a:fld>
            <a:endParaRPr lang="hr-HR"/>
          </a:p>
        </p:txBody>
      </p:sp>
      <p:sp>
        <p:nvSpPr>
          <p:cNvPr id="6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7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449309-C8AF-487A-AD83-FC18A3FAB6DB}" type="slidenum">
              <a:rPr lang="hr-HR"/>
              <a:pPr>
                <a:defRPr/>
              </a:pPr>
              <a:t>‹Nº›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4069828188"/>
      </p:ext>
    </p:extLst>
  </p:cSld>
  <p:clrMapOvr>
    <a:masterClrMapping/>
  </p:clrMapOvr>
  <p:transition spd="slow" advTm="7000">
    <p:wheel spokes="2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r-HR"/>
          </a:p>
        </p:txBody>
      </p:sp>
      <p:sp>
        <p:nvSpPr>
          <p:cNvPr id="5" name="Rezervirano mjesto tekst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Rezervirano mjesto sadržaja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r-HR"/>
          </a:p>
        </p:txBody>
      </p:sp>
      <p:sp>
        <p:nvSpPr>
          <p:cNvPr id="7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D40115-E138-4839-B404-BF86E1D2693F}" type="datetimeFigureOut">
              <a:rPr lang="hr-HR"/>
              <a:pPr>
                <a:defRPr/>
              </a:pPr>
              <a:t>6.3.2021.</a:t>
            </a:fld>
            <a:endParaRPr lang="hr-HR"/>
          </a:p>
        </p:txBody>
      </p:sp>
      <p:sp>
        <p:nvSpPr>
          <p:cNvPr id="8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9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EAF02C-C61E-4134-AEC0-3090CC4B9CB2}" type="slidenum">
              <a:rPr lang="hr-HR"/>
              <a:pPr>
                <a:defRPr/>
              </a:pPr>
              <a:t>‹Nº›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567615208"/>
      </p:ext>
    </p:extLst>
  </p:cSld>
  <p:clrMapOvr>
    <a:masterClrMapping/>
  </p:clrMapOvr>
  <p:transition spd="slow" advTm="7000">
    <p:wheel spokes="2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r-HR"/>
          </a:p>
        </p:txBody>
      </p:sp>
      <p:sp>
        <p:nvSpPr>
          <p:cNvPr id="3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1319EA-DF08-4782-BEDE-14AEDF9A341E}" type="datetimeFigureOut">
              <a:rPr lang="hr-HR"/>
              <a:pPr>
                <a:defRPr/>
              </a:pPr>
              <a:t>6.3.2021.</a:t>
            </a:fld>
            <a:endParaRPr lang="hr-HR"/>
          </a:p>
        </p:txBody>
      </p:sp>
      <p:sp>
        <p:nvSpPr>
          <p:cNvPr id="4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5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6E7DC7-75AE-4B9D-9D9B-23DA471ADF9E}" type="slidenum">
              <a:rPr lang="hr-HR"/>
              <a:pPr>
                <a:defRPr/>
              </a:pPr>
              <a:t>‹Nº›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884088556"/>
      </p:ext>
    </p:extLst>
  </p:cSld>
  <p:clrMapOvr>
    <a:masterClrMapping/>
  </p:clrMapOvr>
  <p:transition spd="slow" advTm="7000">
    <p:wheel spokes="2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CD9868-475B-4295-9D0D-791D48C21BB8}" type="datetimeFigureOut">
              <a:rPr lang="hr-HR"/>
              <a:pPr>
                <a:defRPr/>
              </a:pPr>
              <a:t>6.3.2021.</a:t>
            </a:fld>
            <a:endParaRPr lang="hr-HR"/>
          </a:p>
        </p:txBody>
      </p:sp>
      <p:sp>
        <p:nvSpPr>
          <p:cNvPr id="3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4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20FF0C-A732-4854-87F9-B997BA408104}" type="slidenum">
              <a:rPr lang="hr-HR"/>
              <a:pPr>
                <a:defRPr/>
              </a:pPr>
              <a:t>‹Nº›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75913198"/>
      </p:ext>
    </p:extLst>
  </p:cSld>
  <p:clrMapOvr>
    <a:masterClrMapping/>
  </p:clrMapOvr>
  <p:transition spd="slow" advTm="7000">
    <p:wheel spokes="2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r-HR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BC842D-4EB8-4442-8877-FF6D6E274CAD}" type="datetimeFigureOut">
              <a:rPr lang="hr-HR"/>
              <a:pPr>
                <a:defRPr/>
              </a:pPr>
              <a:t>6.3.2021.</a:t>
            </a:fld>
            <a:endParaRPr lang="hr-HR"/>
          </a:p>
        </p:txBody>
      </p:sp>
      <p:sp>
        <p:nvSpPr>
          <p:cNvPr id="6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7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5F5FE0-B085-4CEF-9C84-9551856F078F}" type="slidenum">
              <a:rPr lang="hr-HR"/>
              <a:pPr>
                <a:defRPr/>
              </a:pPr>
              <a:t>‹Nº›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664735079"/>
      </p:ext>
    </p:extLst>
  </p:cSld>
  <p:clrMapOvr>
    <a:masterClrMapping/>
  </p:clrMapOvr>
  <p:transition spd="slow" advTm="7000">
    <p:wheel spokes="2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r-HR"/>
          </a:p>
        </p:txBody>
      </p:sp>
      <p:sp>
        <p:nvSpPr>
          <p:cNvPr id="3" name="Rezervirano mjesto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hr-HR" noProof="0" smtClean="0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4C21CE-ACC4-4F84-8372-C6120BEEC269}" type="datetimeFigureOut">
              <a:rPr lang="hr-HR"/>
              <a:pPr>
                <a:defRPr/>
              </a:pPr>
              <a:t>6.3.2021.</a:t>
            </a:fld>
            <a:endParaRPr lang="hr-HR"/>
          </a:p>
        </p:txBody>
      </p:sp>
      <p:sp>
        <p:nvSpPr>
          <p:cNvPr id="6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7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EFB60F-7D07-4D33-96C1-92051110169F}" type="slidenum">
              <a:rPr lang="hr-HR"/>
              <a:pPr>
                <a:defRPr/>
              </a:pPr>
              <a:t>‹Nº›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755002266"/>
      </p:ext>
    </p:extLst>
  </p:cSld>
  <p:clrMapOvr>
    <a:masterClrMapping/>
  </p:clrMapOvr>
  <p:transition spd="slow" advTm="7000">
    <p:wheel spokes="2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r-HR"/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8ACBC0-FFCA-4C55-AB33-EBB9BF19DC07}" type="datetimeFigureOut">
              <a:rPr lang="hr-HR"/>
              <a:pPr>
                <a:defRPr/>
              </a:pPr>
              <a:t>6.3.2021.</a:t>
            </a:fld>
            <a:endParaRPr lang="hr-HR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4F0726-2CE3-44EF-AFE6-E21C9E063780}" type="slidenum">
              <a:rPr lang="hr-HR"/>
              <a:pPr>
                <a:defRPr/>
              </a:pPr>
              <a:t>‹Nº›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637008822"/>
      </p:ext>
    </p:extLst>
  </p:cSld>
  <p:clrMapOvr>
    <a:masterClrMapping/>
  </p:clrMapOvr>
  <p:transition spd="slow" advTm="7000">
    <p:wheel spokes="2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komit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hr-HR"/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3814B9-6758-476F-B15F-CF18BBB8FEA1}" type="datetimeFigureOut">
              <a:rPr lang="hr-HR"/>
              <a:pPr>
                <a:defRPr/>
              </a:pPr>
              <a:t>6.3.2021.</a:t>
            </a:fld>
            <a:endParaRPr lang="hr-HR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0BFAD4-AAD0-4A5B-9279-4ACA3A9DB69C}" type="slidenum">
              <a:rPr lang="hr-HR"/>
              <a:pPr>
                <a:defRPr/>
              </a:pPr>
              <a:t>‹Nº›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787507999"/>
      </p:ext>
    </p:extLst>
  </p:cSld>
  <p:clrMapOvr>
    <a:masterClrMapping/>
  </p:clrMapOvr>
  <p:transition spd="slow" advTm="7000">
    <p:wheel spokes="2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26914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zervirano mjesto naslova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r-HR" smtClean="0"/>
              <a:t>Kliknite da biste uredili stil naslova matrice</a:t>
            </a:r>
          </a:p>
        </p:txBody>
      </p:sp>
      <p:sp>
        <p:nvSpPr>
          <p:cNvPr id="1027" name="Rezervirano mjesto teksta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E8B7A45-EB65-4A3A-BED9-24473AD3B6D6}" type="datetimeFigureOut">
              <a:rPr lang="hr-HR"/>
              <a:pPr>
                <a:defRPr/>
              </a:pPr>
              <a:t>6.3.2021.</a:t>
            </a:fld>
            <a:endParaRPr lang="hr-HR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4A6C862-6B78-49D9-886E-A6D5F4EACFAE}" type="slidenum">
              <a:rPr lang="hr-HR"/>
              <a:pPr>
                <a:defRPr/>
              </a:pPr>
              <a:t>‹Nº›</a:t>
            </a:fld>
            <a:endParaRPr lang="hr-H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7000">
    <p:wheel spokes="2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C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4.png"/><Relationship Id="rId10" Type="http://schemas.openxmlformats.org/officeDocument/2006/relationships/image" Target="../media/image6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Slika 6" descr="Slika1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-1250950"/>
            <a:ext cx="5715000" cy="5103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Pravokutnik 3"/>
          <p:cNvSpPr>
            <a:spLocks noChangeArrowheads="1"/>
          </p:cNvSpPr>
          <p:nvPr/>
        </p:nvSpPr>
        <p:spPr bwMode="auto">
          <a:xfrm>
            <a:off x="323528" y="2852936"/>
            <a:ext cx="9350374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8000" dirty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60000" endA="900" endPos="60000" dist="29997" dir="5400000" sy="-100000" algn="bl" rotWithShape="0"/>
                </a:effectLst>
                <a:latin typeface="Playbill" pitchFamily="82" charset="0"/>
              </a:rPr>
              <a:t>Ideas geniales! </a:t>
            </a:r>
            <a:endParaRPr lang="es-ES" sz="8000" dirty="0" smtClean="0">
              <a:ln w="18415" cmpd="sng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60000" endA="900" endPos="60000" dist="29997" dir="5400000" sy="-100000" algn="bl" rotWithShape="0"/>
              </a:effectLst>
              <a:latin typeface="Playbill" pitchFamily="82" charset="0"/>
            </a:endParaRPr>
          </a:p>
          <a:p>
            <a:pPr>
              <a:defRPr/>
            </a:pPr>
            <a:r>
              <a:rPr lang="es-ES" sz="80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60000" endA="900" endPos="60000" dist="29997" dir="5400000" sy="-100000" algn="bl" rotWithShape="0"/>
                </a:effectLst>
                <a:latin typeface="Playbill" pitchFamily="82" charset="0"/>
              </a:rPr>
              <a:t>No </a:t>
            </a:r>
            <a:r>
              <a:rPr lang="es-ES" sz="8000" dirty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60000" endA="900" endPos="60000" dist="29997" dir="5400000" sy="-100000" algn="bl" rotWithShape="0"/>
                </a:effectLst>
                <a:latin typeface="Playbill" pitchFamily="82" charset="0"/>
              </a:rPr>
              <a:t>tirar nada, </a:t>
            </a:r>
            <a:r>
              <a:rPr lang="es-ES" sz="80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60000" endA="900" endPos="60000" dist="29997" dir="5400000" sy="-100000" algn="bl" rotWithShape="0"/>
                </a:effectLst>
                <a:latin typeface="Playbill" pitchFamily="82" charset="0"/>
              </a:rPr>
              <a:t>porque </a:t>
            </a:r>
            <a:r>
              <a:rPr lang="es-ES" sz="8000" dirty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60000" endA="900" endPos="60000" dist="29997" dir="5400000" sy="-100000" algn="bl" rotWithShape="0"/>
                </a:effectLst>
                <a:latin typeface="Playbill" pitchFamily="82" charset="0"/>
              </a:rPr>
              <a:t>se le puede dar un nuevo uso </a:t>
            </a:r>
            <a:endParaRPr lang="ca-ES" sz="8000" dirty="0">
              <a:ln w="18415" cmpd="sng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60000" endA="900" endPos="60000" dist="29997" dir="5400000" sy="-100000" algn="bl" rotWithShape="0"/>
              </a:effectLst>
              <a:latin typeface="Playbill" pitchFamily="82" charset="0"/>
            </a:endParaRPr>
          </a:p>
        </p:txBody>
      </p:sp>
    </p:spTree>
  </p:cSld>
  <p:clrMapOvr>
    <a:masterClrMapping/>
  </p:clrMapOvr>
  <p:transition spd="slow" advTm="7000">
    <p:wheel spokes="2"/>
    <p:sndAc>
      <p:stSnd>
        <p:snd r:embed="rId2" name="ROMANTIC SPANISH GUITAR MUSIC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Slika 1" descr="Part_033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0"/>
            <a:ext cx="48942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Slika 1" descr="Part_013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1838" y="0"/>
            <a:ext cx="51387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Slika 1" descr="Part_17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88" y="0"/>
            <a:ext cx="86820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Slika 1" descr="Part_021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6700"/>
            <a:ext cx="9144000" cy="632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Slika 1" descr="Part_32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19113"/>
            <a:ext cx="9144000" cy="581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Slika 1" descr="Part_34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Slika 1" descr="Part_39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3513"/>
            <a:ext cx="9144000" cy="653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Slika 1" descr="Part_041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0"/>
            <a:ext cx="8001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Slika 1" descr="Part_428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Slika 1" descr="Part_437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9650" y="0"/>
            <a:ext cx="45831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Slika 1" descr="Part_48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3900" y="0"/>
            <a:ext cx="51546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Slika 1" descr="Part_49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413" y="0"/>
            <a:ext cx="45751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Slika 1" descr="Part_055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Slika 1" descr="Part_55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Slika 1" descr="Part_0657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050" y="0"/>
            <a:ext cx="80883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Slika 1" descr="Part_074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Slika 1" descr="Part_083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3475" y="0"/>
            <a:ext cx="68754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Slika 1" descr="Part_092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4825"/>
            <a:ext cx="9144000" cy="584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Slika 1" descr="Part_1027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1450"/>
            <a:ext cx="9144000" cy="651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Slika 1" descr="Part_112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650" y="0"/>
            <a:ext cx="6870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Slika 1" descr="Part_125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Slika 1" descr="Part_1317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525" y="0"/>
            <a:ext cx="86153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Slika 1" descr="Part_1437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Slika 1" descr="Part_151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0275" y="0"/>
            <a:ext cx="47434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Slika 1" descr="Part_164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Slika 1" descr="Part_185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3938" y="0"/>
            <a:ext cx="45545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Slika 1" descr="Part_195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3188" y="0"/>
            <a:ext cx="63960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Slika 1" descr="Part_204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175" y="0"/>
            <a:ext cx="73580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Slika 1" descr="Part_212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2113"/>
            <a:ext cx="9144000" cy="607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Slika 1" descr="Part_222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Slika 1" descr="Part_233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150" y="0"/>
            <a:ext cx="75041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Slika 1" descr="Part_2438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heel spokes="2"/>
    <p:sndAc>
      <p:stSnd>
        <p:snd r:embed="rId2" name="ROMANTIC SPANISH GUITAR MUSIC.wav"/>
      </p:stSnd>
    </p:sndAc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Slika 1" descr="Part_253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Slika 1" descr="Part_264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Slika 1" descr="Part_273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Slika 1" descr="Part_2858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5988" y="0"/>
            <a:ext cx="47720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Slika 1" descr="Part_293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0763" y="0"/>
            <a:ext cx="45608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Slika 1" descr="Part_302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0"/>
            <a:ext cx="60658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Slika 1" descr="Part_314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4113" y="0"/>
            <a:ext cx="68341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Slika 1" descr="Part_332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0"/>
            <a:ext cx="72009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Slika 1" descr="Part_3518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7563" y="0"/>
            <a:ext cx="49688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Slika 1" descr="Part_366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4000"/>
            <a:ext cx="9144000" cy="635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Slika 1" descr="Part_374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7350"/>
            <a:ext cx="9144000" cy="6081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Slika 1" descr="Part_3848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363" y="0"/>
            <a:ext cx="71532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Slika 1" descr="Part_402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2513" y="0"/>
            <a:ext cx="44973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Slika 1" descr="Part_415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5" y="0"/>
            <a:ext cx="82232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Slika 1" descr="Part_441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0763" y="0"/>
            <a:ext cx="45624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Slika 1" descr="Part_452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138" y="0"/>
            <a:ext cx="84661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Slika 1" descr="Part_464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425" y="0"/>
            <a:ext cx="76771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27" name="Slika 2" descr="Slika1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876300"/>
            <a:ext cx="5715000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Slika 1" descr="Part_475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8025" y="0"/>
            <a:ext cx="51863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Slika 1" descr="Part_501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Slika 1" descr="Part_511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8600"/>
            <a:ext cx="9144000" cy="640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Slika 1" descr="Part_525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Slika 1" descr="Part_533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938" y="0"/>
            <a:ext cx="70945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Slika 1" descr="Part_544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3350"/>
            <a:ext cx="9144000" cy="659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Slika 1" descr="Part_5647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7175"/>
            <a:ext cx="9144000" cy="634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Slika 1" descr="Part_571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8838"/>
            <a:ext cx="9144000" cy="513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Slika 1" descr="Part_585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6713" y="0"/>
            <a:ext cx="58705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Slika 1" descr="Part_5928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175"/>
            <a:ext cx="9144000" cy="608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Slika 1" descr="Part_601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 descr="j0427728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251520" y="3789040"/>
            <a:ext cx="4032448" cy="306896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4514" name="Pravokutnik 1"/>
          <p:cNvSpPr>
            <a:spLocks noChangeArrowheads="1"/>
          </p:cNvSpPr>
          <p:nvPr/>
        </p:nvSpPr>
        <p:spPr bwMode="auto">
          <a:xfrm>
            <a:off x="500034" y="500042"/>
            <a:ext cx="8208912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6600" dirty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  <a:reflection blurRad="6350" stA="55000" endA="50" endPos="85000" dir="5400000" sy="-100000" algn="bl" rotWithShape="0"/>
                </a:effectLst>
                <a:latin typeface="Playbill" pitchFamily="82" charset="0"/>
              </a:rPr>
              <a:t>La persona más rica no es la que tiene mas, sino la que menos necesita.</a:t>
            </a:r>
            <a:endParaRPr lang="ca-ES" sz="6600" dirty="0">
              <a:ln w="18415" cmpd="sng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  <a:reflection blurRad="6350" stA="55000" endA="50" endPos="85000" dir="5400000" sy="-100000" algn="bl" rotWithShape="0"/>
              </a:effectLst>
              <a:latin typeface="Playbill" pitchFamily="82" charset="0"/>
            </a:endParaRPr>
          </a:p>
        </p:txBody>
      </p:sp>
    </p:spTree>
  </p:cSld>
  <p:clrMapOvr>
    <a:masterClrMapping/>
  </p:clrMapOvr>
  <p:transition spd="slow">
    <p:wheel spokes="2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dées geniales .. 18 09 2014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Idées geniales .. 18 09 2014</Template>
  <TotalTime>34</TotalTime>
  <Words>48</Words>
  <Application>Microsoft Office PowerPoint</Application>
  <PresentationFormat>Presentación en pantalla (4:3)</PresentationFormat>
  <Paragraphs>5</Paragraphs>
  <Slides>63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63</vt:i4>
      </vt:variant>
    </vt:vector>
  </HeadingPairs>
  <TitlesOfParts>
    <vt:vector size="67" baseType="lpstr">
      <vt:lpstr>Arial</vt:lpstr>
      <vt:lpstr>Calibri</vt:lpstr>
      <vt:lpstr>Idées geniales .. 18 09 2014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6</cp:revision>
  <dcterms:created xsi:type="dcterms:W3CDTF">2021-03-06T18:38:31Z</dcterms:created>
  <dcterms:modified xsi:type="dcterms:W3CDTF">2021-03-06T19:12:43Z</dcterms:modified>
</cp:coreProperties>
</file>