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5" r:id="rId36"/>
    <p:sldId id="296" r:id="rId37"/>
    <p:sldId id="290" r:id="rId38"/>
    <p:sldId id="292" r:id="rId39"/>
    <p:sldId id="293" r:id="rId40"/>
    <p:sldId id="291" r:id="rId41"/>
    <p:sldId id="277" r:id="rId42"/>
    <p:sldId id="297" r:id="rId4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+A7maLGNInuYkOGVZsQ0w==" hashData="ktjcc7UjTi5QQbw3y74ZcB0L/R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48" autoAdjust="0"/>
    <p:restoredTop sz="94660"/>
  </p:normalViewPr>
  <p:slideViewPr>
    <p:cSldViewPr>
      <p:cViewPr varScale="1">
        <p:scale>
          <a:sx n="69" d="100"/>
          <a:sy n="69" d="100"/>
        </p:scale>
        <p:origin x="-5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36053E-1FAD-40AF-83EF-51738EC6D78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6293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0D5D8A-D937-40A1-9B09-85600FF368F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33989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2AEE1A-58BF-4DE2-A29F-8E08F0FEAEA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2617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8433CD-55DF-4164-BC7A-9D960BCC675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0146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966674-AC3A-4EDA-8919-2FD570EC9C8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64582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B91C2D-0436-4CBC-88FD-89A26DA8022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680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405281-2677-49DA-916B-C0B7DD1D9D8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7565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65BBD0-6D49-4ABF-9B39-5A10DA786BB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79161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39BB12-D819-48AB-956E-7C99F39FDA3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6907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38B09F-5FC1-4F34-8358-3527371609E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8422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706A2D-994E-4DFB-BC6C-BB5986FD973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9007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57927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E4555A44-40FE-469D-BB02-296E7F9B6A9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4.png"/><Relationship Id="rId10" Type="http://schemas.openxmlformats.org/officeDocument/2006/relationships/image" Target="../media/image4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52" name="Picture 6" descr="husky-wolf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WordArt 7"/>
          <p:cNvSpPr>
            <a:spLocks noChangeArrowheads="1" noChangeShapeType="1" noTextEdit="1"/>
          </p:cNvSpPr>
          <p:nvPr/>
        </p:nvSpPr>
        <p:spPr bwMode="auto">
          <a:xfrm>
            <a:off x="381000" y="6096000"/>
            <a:ext cx="289560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HUSKY</a:t>
            </a: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3352800" y="6186487"/>
            <a:ext cx="6019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800" b="1" dirty="0">
                <a:solidFill>
                  <a:srgbClr val="0066FF"/>
                </a:solidFill>
              </a:rPr>
              <a:t>- DRAGOSTE  SI  DEVOTAMENT</a:t>
            </a:r>
          </a:p>
        </p:txBody>
      </p:sp>
      <p:pic>
        <p:nvPicPr>
          <p:cNvPr id="2057" name="01 -4022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01 - Eight Below Overture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65532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40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6" name="Picture 4" descr="150x150-3-3-9-33986-siberian-husk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blind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100" name="Picture 4" descr="466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24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4" name="Picture 4" descr="116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24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148" name="Picture 5" descr="Alaszk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24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172" name="Picture 5" descr="siberian-husky-puppy-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heck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8196" name="Picture 4" descr="siberian-husky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0" y="0"/>
            <a:ext cx="10134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checke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9220" name="Picture 4" descr="Siberian_Husky_sa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8200" y="0"/>
            <a:ext cx="101838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0244" name="Picture 5" descr="safari-cu-husky-150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1268" name="Picture 4" descr="aljassky-malamut_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over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2292" name="Picture 5" descr="1065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3316" name="Picture 4" descr="Siberian_Husky_agou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cover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4340" name="Picture 4" descr="Grey_Siberian_Husk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0350" cy="731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cover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5364" name="Picture 4" descr="husk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6388" name="Picture 4" descr="floraoursetchien-14d9d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304800" y="525463"/>
            <a:ext cx="4724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b="1"/>
              <a:t>Prietenia dintre un urs polar si un husky</a:t>
            </a: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7412" name="Picture 4" descr="Norbert Roding, Hudson Bay, Canada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8436" name="Picture 4" descr="kuty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randomBa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9460" name="Picture 4" descr="IMG_005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484" name="Picture 4" descr="Husky-kutyaszán,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24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1508" name="Picture 4" descr="Husk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2532" name="Picture 4" descr="lupi_malamut_platoul_buceg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split orient="vert"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3556" name="Picture 4" descr="Siberian_Husky_bi-eyed_Flick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4580" name="Picture 4" descr="Kuty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strips dir="l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5604" name="Picture 4" descr="15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16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strip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6628" name="Picture 4" descr="1jj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strips dir="r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7652" name="Picture 5" descr="1195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strips dir="r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8676" name="Picture 4" descr="Husky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9700" name="Picture 4" descr="husky-siberian-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3838"/>
            <a:ext cx="9753600" cy="7305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wheel spokes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24" name="Picture 4" descr="488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-82550"/>
            <a:ext cx="9363076" cy="716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wheel spokes="2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1748" name="Picture 5" descr="Siberian_Husky_copper_bi_ey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wheel spokes="3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2772" name="Picture 4" descr="Malamut_1_by_Pawkey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0" y="-138113"/>
            <a:ext cx="9525000" cy="7134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wheel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3796" name="Picture 4" descr="Malamut_by_SirAbnax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4820" name="Picture 4" descr="178199287bYpuqJ_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0" y="0"/>
            <a:ext cx="10795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5844" name="Picture 5" descr="DSCN14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1925" y="0"/>
            <a:ext cx="9305925" cy="697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pull dir="l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6868" name="Picture 6" descr="crowd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pull dir="r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7892" name="Picture 4" descr="Eight-Below-117129145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8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wipe dir="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8916" name="Picture 5" descr="Eight-Below-117129158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wip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9940" name="Picture 4" descr="Eight-Below-11712916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wipe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0964" name="Picture 4" descr="dsc057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66375" cy="721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000">
    <p:wipe dir="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1988" name="Picture 4" descr="mal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0488"/>
            <a:ext cx="9286875" cy="694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9" name="WordArt 5"/>
          <p:cNvSpPr>
            <a:spLocks noChangeArrowheads="1" noChangeShapeType="1" noTextEdit="1"/>
          </p:cNvSpPr>
          <p:nvPr/>
        </p:nvSpPr>
        <p:spPr bwMode="auto">
          <a:xfrm>
            <a:off x="304800" y="6096000"/>
            <a:ext cx="2257425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b="1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STELA ROMAN</a:t>
            </a:r>
          </a:p>
        </p:txBody>
      </p:sp>
      <p:pic>
        <p:nvPicPr>
          <p:cNvPr id="41990" name="Picture 6" descr="imag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7750" y="6286500"/>
            <a:ext cx="47625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91" name="Text Box 7"/>
          <p:cNvSpPr txBox="1">
            <a:spLocks noChangeArrowheads="1"/>
          </p:cNvSpPr>
          <p:nvPr/>
        </p:nvSpPr>
        <p:spPr bwMode="auto">
          <a:xfrm>
            <a:off x="4267200" y="296863"/>
            <a:ext cx="4495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000" b="1">
                <a:solidFill>
                  <a:schemeClr val="bg1"/>
                </a:solidFill>
              </a:rPr>
              <a:t>EIGHT BELOW - OVERTURE</a:t>
            </a:r>
          </a:p>
        </p:txBody>
      </p:sp>
    </p:spTree>
  </p:cSld>
  <p:clrMapOvr>
    <a:masterClrMapping/>
  </p:clrMapOvr>
  <p:transition spd="slow" advClick="0" advTm="10000">
    <p:newsflash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sky - Stella Roman .. 26 11 2019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Husky - Stella Roman .. 26 11 2019</Template>
  <TotalTime>2</TotalTime>
  <Words>35</Words>
  <Application>Microsoft Office PowerPoint</Application>
  <PresentationFormat>Presentación en pantalla (4:3)</PresentationFormat>
  <Paragraphs>7</Paragraphs>
  <Slides>41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5" baseType="lpstr">
      <vt:lpstr>Arial</vt:lpstr>
      <vt:lpstr>Calibri</vt:lpstr>
      <vt:lpstr>Husky - Stella Roman .. 26 11 2019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2020-03-23T10:29:01Z</dcterms:created>
  <dcterms:modified xsi:type="dcterms:W3CDTF">2020-03-23T10:31:38Z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000800aa530000000000010250200207f7000400038000</vt:lpwstr>
  </property>
</Properties>
</file>