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2" r:id="rId24"/>
    <p:sldId id="280" r:id="rId25"/>
    <p:sldId id="283" r:id="rId26"/>
    <p:sldId id="285" r:id="rId27"/>
    <p:sldId id="284" r:id="rId28"/>
    <p:sldId id="287" r:id="rId29"/>
    <p:sldId id="288" r:id="rId30"/>
    <p:sldId id="281" r:id="rId31"/>
    <p:sldId id="289" r:id="rId32"/>
    <p:sldId id="290" r:id="rId33"/>
    <p:sldId id="291" r:id="rId34"/>
    <p:sldId id="292" r:id="rId35"/>
    <p:sldId id="293" r:id="rId36"/>
    <p:sldId id="296" r:id="rId37"/>
    <p:sldId id="299" r:id="rId38"/>
    <p:sldId id="300" r:id="rId39"/>
    <p:sldId id="302" r:id="rId40"/>
    <p:sldId id="303" r:id="rId41"/>
    <p:sldId id="286" r:id="rId42"/>
    <p:sldId id="304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lNEaDKyb17N9PZHdv7/FA==" hashData="3EEbhAoSOaANkPXAVEX53qUpy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99FF99"/>
    <a:srgbClr val="66FF66"/>
    <a:srgbClr val="66FF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Times New Roman" pitchFamily="18" charset="0"/>
              </a:defRPr>
            </a:lvl1pPr>
          </a:lstStyle>
          <a:p>
            <a:endParaRPr lang="en-US" altLang="ja-JP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ja-JP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Times New Roman" pitchFamily="18" charset="0"/>
              </a:defRPr>
            </a:lvl1pPr>
          </a:lstStyle>
          <a:p>
            <a:endParaRPr lang="en-US" altLang="ja-JP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-128"/>
                <a:cs typeface="Times New Roman" pitchFamily="18" charset="0"/>
              </a:defRPr>
            </a:lvl1pPr>
          </a:lstStyle>
          <a:p>
            <a:fld id="{1CEF66D7-5767-4610-8905-B6CB85E90736}" type="slidenum">
              <a:rPr lang="he-IL" altLang="en-US"/>
              <a:pPr/>
              <a:t>‹Nº›</a:t>
            </a:fld>
            <a:endParaRPr lang="en-US" altLang="ja-JP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819478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0F4D2E-D045-4F72-95B3-D3037098B781}" type="slidenum">
              <a:rPr lang="he-IL" altLang="en-US"/>
              <a:pPr/>
              <a:t>1</a:t>
            </a:fld>
            <a:endParaRPr lang="en-US" altLang="ja-JP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CC8CCE-6AA6-4EFC-A972-A2F26F69FBB5}" type="slidenum">
              <a:rPr lang="he-IL" altLang="en-US"/>
              <a:pPr/>
              <a:t>2</a:t>
            </a:fld>
            <a:endParaRPr lang="en-US" altLang="ja-JP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F5162F-75D7-43EF-B5E1-33EF74513EB9}" type="slidenum">
              <a:rPr lang="he-IL" altLang="en-US"/>
              <a:pPr/>
              <a:t>3</a:t>
            </a:fld>
            <a:endParaRPr lang="en-US" altLang="ja-JP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319061-8C61-4D85-9B9B-0BEF4DD5E84A}" type="slidenum">
              <a:rPr lang="he-IL" altLang="en-US"/>
              <a:pPr/>
              <a:t>4</a:t>
            </a:fld>
            <a:endParaRPr lang="en-US" altLang="ja-JP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ED2914-31F5-4627-A9D3-CD809CDEE3EA}" type="slidenum">
              <a:rPr lang="he-IL" altLang="en-US"/>
              <a:pPr/>
              <a:t>5</a:t>
            </a:fld>
            <a:endParaRPr lang="en-US" altLang="ja-JP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1628ED-10DD-4A28-8B59-23D6742B07FD}" type="slidenum">
              <a:rPr lang="he-IL" altLang="en-US"/>
              <a:pPr/>
              <a:t>6</a:t>
            </a:fld>
            <a:endParaRPr lang="en-US" altLang="ja-JP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9FDFD2-1DD4-414E-914F-EC560B7D05F4}" type="slidenum">
              <a:rPr lang="he-IL" altLang="en-US"/>
              <a:pPr/>
              <a:t>7</a:t>
            </a:fld>
            <a:endParaRPr lang="en-US" altLang="ja-JP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7E7048-6EE0-48E3-97FD-4C38A28A6B13}" type="slidenum">
              <a:rPr lang="he-IL" altLang="en-US"/>
              <a:pPr/>
              <a:t>8</a:t>
            </a:fld>
            <a:endParaRPr lang="en-US" altLang="ja-JP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93CD63-035D-410C-B48A-FBDDDD7712AA}" type="slidenum">
              <a:rPr lang="he-IL" altLang="en-US"/>
              <a:pPr/>
              <a:t>9</a:t>
            </a:fld>
            <a:endParaRPr lang="en-US" altLang="ja-JP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78F2F6-14BB-4738-8EE8-0215DD9CB7E8}" type="slidenum">
              <a:rPr lang="he-IL" altLang="en-US"/>
              <a:pPr/>
              <a:t>10</a:t>
            </a:fld>
            <a:endParaRPr lang="en-US" altLang="ja-JP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30D7C7-717C-4D92-8357-3307AED7E09B}" type="slidenum">
              <a:rPr lang="he-IL" altLang="en-US"/>
              <a:pPr/>
              <a:t>11</a:t>
            </a:fld>
            <a:endParaRPr lang="en-US" altLang="ja-JP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A7C491-E676-4BAC-8702-DCA6F44A6796}" type="slidenum">
              <a:rPr lang="he-IL" altLang="en-US"/>
              <a:pPr/>
              <a:t>12</a:t>
            </a:fld>
            <a:endParaRPr lang="en-US" altLang="ja-JP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D91284-E942-4484-8293-0048BF4B5BA4}" type="slidenum">
              <a:rPr lang="he-IL" altLang="en-US"/>
              <a:pPr/>
              <a:t>13</a:t>
            </a:fld>
            <a:endParaRPr lang="en-US" altLang="ja-JP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881870-8B08-4E73-AB43-13FB67D4FD1D}" type="slidenum">
              <a:rPr lang="he-IL" altLang="en-US"/>
              <a:pPr/>
              <a:t>14</a:t>
            </a:fld>
            <a:endParaRPr lang="en-US" altLang="ja-JP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23E1B8-95D3-4E08-BBE5-493753581B76}" type="slidenum">
              <a:rPr lang="he-IL" altLang="en-US"/>
              <a:pPr/>
              <a:t>15</a:t>
            </a:fld>
            <a:endParaRPr lang="en-US" altLang="ja-JP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61B415-A763-43D0-B8FA-BAF22581B6EC}" type="slidenum">
              <a:rPr lang="he-IL" altLang="en-US"/>
              <a:pPr/>
              <a:t>16</a:t>
            </a:fld>
            <a:endParaRPr lang="en-US" altLang="ja-JP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CA3E8C-A47E-494E-9E8A-71ACE488807C}" type="slidenum">
              <a:rPr lang="he-IL" altLang="en-US"/>
              <a:pPr/>
              <a:t>17</a:t>
            </a:fld>
            <a:endParaRPr lang="en-US" altLang="ja-JP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D9C83D-3774-48D7-A5EF-F07B37810449}" type="slidenum">
              <a:rPr lang="he-IL" altLang="en-US"/>
              <a:pPr/>
              <a:t>18</a:t>
            </a:fld>
            <a:endParaRPr lang="en-US" altLang="ja-JP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B40692-7B58-433F-80F5-F91049A1D52C}" type="slidenum">
              <a:rPr lang="he-IL" altLang="en-US"/>
              <a:pPr/>
              <a:t>19</a:t>
            </a:fld>
            <a:endParaRPr lang="en-US" altLang="ja-JP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9F01D9-2386-4EA4-93B7-FA927220E2FD}" type="slidenum">
              <a:rPr lang="he-IL" altLang="en-US"/>
              <a:pPr/>
              <a:t>20</a:t>
            </a:fld>
            <a:endParaRPr lang="en-US" altLang="ja-JP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7705B2-AEBD-47B8-AED7-136BCDB8FF4B}" type="slidenum">
              <a:rPr lang="he-IL" altLang="en-US"/>
              <a:pPr/>
              <a:t>21</a:t>
            </a:fld>
            <a:endParaRPr lang="en-US" altLang="ja-JP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03C4C9-AA08-4DA2-8535-3A6E4EBE1EBF}" type="slidenum">
              <a:rPr lang="he-IL" altLang="en-US"/>
              <a:pPr/>
              <a:t>22</a:t>
            </a:fld>
            <a:endParaRPr lang="en-US" altLang="ja-JP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CFD63D-1AE9-4476-BBFA-5B549B3E8917}" type="slidenum">
              <a:rPr lang="he-IL" altLang="en-US"/>
              <a:pPr/>
              <a:t>23</a:t>
            </a:fld>
            <a:endParaRPr lang="en-US" altLang="ja-JP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E17D0F-9A52-4E4F-AF2C-BDCF8E6078A1}" type="slidenum">
              <a:rPr lang="he-IL" altLang="en-US"/>
              <a:pPr/>
              <a:t>24</a:t>
            </a:fld>
            <a:endParaRPr lang="en-US" altLang="ja-JP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C6733C-B3CA-42CA-81FD-0507DAA9489A}" type="slidenum">
              <a:rPr lang="he-IL" altLang="en-US"/>
              <a:pPr/>
              <a:t>25</a:t>
            </a:fld>
            <a:endParaRPr lang="en-US" altLang="ja-JP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F2DA06-8058-4666-A2FF-EBE532BCE671}" type="slidenum">
              <a:rPr lang="he-IL" altLang="en-US"/>
              <a:pPr/>
              <a:t>26</a:t>
            </a:fld>
            <a:endParaRPr lang="en-US" altLang="ja-JP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AD271F-7C06-45C1-A567-4DD61E9CE77E}" type="slidenum">
              <a:rPr lang="he-IL" altLang="en-US"/>
              <a:pPr/>
              <a:t>27</a:t>
            </a:fld>
            <a:endParaRPr lang="en-US" altLang="ja-JP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1AB338-9C3D-4D1B-92DF-417EABBA7F2F}" type="slidenum">
              <a:rPr lang="he-IL" altLang="en-US"/>
              <a:pPr/>
              <a:t>28</a:t>
            </a:fld>
            <a:endParaRPr lang="en-US" altLang="ja-JP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557A29-9BA6-4AEA-B332-12747364916A}" type="slidenum">
              <a:rPr lang="he-IL" altLang="en-US"/>
              <a:pPr/>
              <a:t>29</a:t>
            </a:fld>
            <a:endParaRPr lang="en-US" altLang="ja-JP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946D2D-9A46-4A38-B437-805E26A99122}" type="slidenum">
              <a:rPr lang="he-IL" altLang="en-US"/>
              <a:pPr/>
              <a:t>30</a:t>
            </a:fld>
            <a:endParaRPr lang="en-US" altLang="ja-JP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FE65A8-4AFB-4F76-B5A8-4338FDBF3645}" type="slidenum">
              <a:rPr lang="he-IL" altLang="en-US"/>
              <a:pPr/>
              <a:t>31</a:t>
            </a:fld>
            <a:endParaRPr lang="en-US" altLang="ja-JP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642439-2B08-4FF3-B603-57AC4087BBB8}" type="slidenum">
              <a:rPr lang="he-IL" altLang="en-US"/>
              <a:pPr/>
              <a:t>32</a:t>
            </a:fld>
            <a:endParaRPr lang="en-US" altLang="ja-JP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98DA28-5024-4D7E-A029-831D6A803575}" type="slidenum">
              <a:rPr lang="he-IL" altLang="en-US"/>
              <a:pPr/>
              <a:t>33</a:t>
            </a:fld>
            <a:endParaRPr lang="en-US" altLang="ja-JP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593127-2A30-4118-BC9A-CA2819E61511}" type="slidenum">
              <a:rPr lang="he-IL" altLang="en-US"/>
              <a:pPr/>
              <a:t>34</a:t>
            </a:fld>
            <a:endParaRPr lang="en-US" altLang="ja-JP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61DBD8-08A1-4000-8987-E59B8F37F14E}" type="slidenum">
              <a:rPr lang="he-IL" altLang="en-US"/>
              <a:pPr/>
              <a:t>35</a:t>
            </a:fld>
            <a:endParaRPr lang="en-US" altLang="ja-JP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F0F069-08D6-4DBF-88C8-601F30F244CF}" type="slidenum">
              <a:rPr lang="he-IL" altLang="en-US"/>
              <a:pPr/>
              <a:t>36</a:t>
            </a:fld>
            <a:endParaRPr lang="en-US" altLang="ja-JP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D838CA-8408-4FBD-9618-5E3952643656}" type="slidenum">
              <a:rPr lang="he-IL" altLang="en-US"/>
              <a:pPr/>
              <a:t>37</a:t>
            </a:fld>
            <a:endParaRPr lang="en-US" altLang="ja-JP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BE6EE0-1F60-4824-95DB-F9B585A8AE53}" type="slidenum">
              <a:rPr lang="he-IL" altLang="en-US"/>
              <a:pPr/>
              <a:t>38</a:t>
            </a:fld>
            <a:endParaRPr lang="en-US" altLang="ja-JP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CBF402-15D6-4DF2-9B39-2C92B94E13B4}" type="slidenum">
              <a:rPr lang="he-IL" altLang="en-US"/>
              <a:pPr/>
              <a:t>39</a:t>
            </a:fld>
            <a:endParaRPr lang="en-US" altLang="ja-JP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DE3F42-8ADD-49CC-9CC8-BDB2CA601114}" type="slidenum">
              <a:rPr lang="he-IL" altLang="en-US"/>
              <a:pPr/>
              <a:t>40</a:t>
            </a:fld>
            <a:endParaRPr lang="en-US" altLang="ja-JP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3370D2-9B3B-44E0-B9A6-9F6BE0671840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9813902"/>
      </p:ext>
    </p:extLst>
  </p:cSld>
  <p:clrMapOvr>
    <a:masterClrMapping/>
  </p:clrMapOvr>
  <p:transition spd="slow" advTm="3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33281-35BA-4EF8-84E8-8CD6A0204830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63139472"/>
      </p:ext>
    </p:extLst>
  </p:cSld>
  <p:clrMapOvr>
    <a:masterClrMapping/>
  </p:clrMapOvr>
  <p:transition spd="slow" advTm="3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E0A694-2802-43EC-BBF7-FE26A269E949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64051383"/>
      </p:ext>
    </p:extLst>
  </p:cSld>
  <p:clrMapOvr>
    <a:masterClrMapping/>
  </p:clrMapOvr>
  <p:transition spd="slow" advTm="3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8BEF5-67DF-46C3-8C4C-D8AF68D4D7FB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41829722"/>
      </p:ext>
    </p:extLst>
  </p:cSld>
  <p:clrMapOvr>
    <a:masterClrMapping/>
  </p:clrMapOvr>
  <p:transition spd="slow" advTm="3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59916-3463-4B28-ADBC-033902D5CBE2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09086921"/>
      </p:ext>
    </p:extLst>
  </p:cSld>
  <p:clrMapOvr>
    <a:masterClrMapping/>
  </p:clrMapOvr>
  <p:transition spd="slow" advTm="3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F44EC-1AF8-4D9F-B7D2-B96F8803AFEA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52064716"/>
      </p:ext>
    </p:extLst>
  </p:cSld>
  <p:clrMapOvr>
    <a:masterClrMapping/>
  </p:clrMapOvr>
  <p:transition spd="slow" advTm="3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BE696-EC2D-496C-803A-6872B68A7C55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43854319"/>
      </p:ext>
    </p:extLst>
  </p:cSld>
  <p:clrMapOvr>
    <a:masterClrMapping/>
  </p:clrMapOvr>
  <p:transition spd="slow" advTm="3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EE666-94EC-4BD5-806B-41B15F2F0F4C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60882791"/>
      </p:ext>
    </p:extLst>
  </p:cSld>
  <p:clrMapOvr>
    <a:masterClrMapping/>
  </p:clrMapOvr>
  <p:transition spd="slow" advTm="3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19B1E5-D86B-4F9D-9AE7-B0F84192C888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9680901"/>
      </p:ext>
    </p:extLst>
  </p:cSld>
  <p:clrMapOvr>
    <a:masterClrMapping/>
  </p:clrMapOvr>
  <p:transition spd="slow" advTm="3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D2D3C-9783-4375-9BC4-A0FA096A1234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13455481"/>
      </p:ext>
    </p:extLst>
  </p:cSld>
  <p:clrMapOvr>
    <a:masterClrMapping/>
  </p:clrMapOvr>
  <p:transition spd="slow" advTm="3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87CF8-A6AC-4F52-9DA5-8A3027CB0B92}" type="slidenum">
              <a:rPr lang="he-IL" altLang="en-US"/>
              <a:pPr/>
              <a:t>‹Nº›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49955425"/>
      </p:ext>
    </p:extLst>
  </p:cSld>
  <p:clrMapOvr>
    <a:masterClrMapping/>
  </p:clrMapOvr>
  <p:transition spd="slow" advTm="3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153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ja-JP" smtClean="0"/>
              <a:t>Haga clic para modificar el estilo de título del patrón</a:t>
            </a:r>
            <a:endParaRPr lang="en-US" altLang="ja-JP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ja-JP" smtClean="0"/>
              <a:t>Haga clic para modificar el estilo de texto del patrón</a:t>
            </a:r>
          </a:p>
          <a:p>
            <a:pPr lvl="1"/>
            <a:r>
              <a:rPr lang="es-ES" altLang="ja-JP" smtClean="0"/>
              <a:t>Segundo nivel</a:t>
            </a:r>
          </a:p>
          <a:p>
            <a:pPr lvl="2"/>
            <a:r>
              <a:rPr lang="es-ES" altLang="ja-JP" smtClean="0"/>
              <a:t>Tercer nivel</a:t>
            </a:r>
          </a:p>
          <a:p>
            <a:pPr lvl="3"/>
            <a:r>
              <a:rPr lang="es-ES" altLang="ja-JP" smtClean="0"/>
              <a:t>Cuarto nivel</a:t>
            </a:r>
          </a:p>
          <a:p>
            <a:pPr lvl="4"/>
            <a:r>
              <a:rPr lang="es-ES" altLang="ja-JP" smtClean="0"/>
              <a:t>Quinto nivel</a:t>
            </a:r>
            <a:endParaRPr lang="en-US" altLang="ja-JP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charset="-128"/>
              </a:defRPr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charset="-128"/>
                <a:cs typeface="Times New Roman" pitchFamily="18" charset="0"/>
              </a:defRPr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charset="-128"/>
                <a:cs typeface="Times New Roman" pitchFamily="18" charset="0"/>
              </a:defRPr>
            </a:lvl1pPr>
          </a:lstStyle>
          <a:p>
            <a:fld id="{A0C86631-836A-45D8-A7A5-627882D2C43A}" type="slidenum">
              <a:rPr lang="he-IL" altLang="en-US"/>
              <a:pPr/>
              <a:t>‹Nº›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um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370"/>
            <a:ext cx="9144000" cy="655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691680" y="167370"/>
            <a:ext cx="69850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ja-JP" sz="6600" dirty="0" err="1" smtClean="0">
                <a:solidFill>
                  <a:srgbClr val="99FF99"/>
                </a:solidFill>
                <a:latin typeface="Forte" pitchFamily="66" charset="0"/>
                <a:ea typeface="ＭＳ Ｐゴシック" charset="-128"/>
              </a:rPr>
              <a:t>Humm</a:t>
            </a:r>
            <a:r>
              <a:rPr lang="en-US" altLang="ja-JP" sz="6600" dirty="0" smtClean="0">
                <a:solidFill>
                  <a:srgbClr val="99FF99"/>
                </a:solidFill>
                <a:latin typeface="Forte" pitchFamily="66" charset="0"/>
                <a:ea typeface="ＭＳ Ｐゴシック" charset="-128"/>
              </a:rPr>
              <a:t> </a:t>
            </a:r>
            <a:r>
              <a:rPr lang="en-US" altLang="ja-JP" sz="6600" dirty="0" err="1" smtClean="0">
                <a:solidFill>
                  <a:srgbClr val="99FF99"/>
                </a:solidFill>
                <a:latin typeface="Forte" pitchFamily="66" charset="0"/>
                <a:ea typeface="ＭＳ Ｐゴシック" charset="-128"/>
              </a:rPr>
              <a:t>que</a:t>
            </a:r>
            <a:r>
              <a:rPr lang="en-US" altLang="ja-JP" sz="6600" dirty="0" smtClean="0">
                <a:solidFill>
                  <a:srgbClr val="99FF99"/>
                </a:solidFill>
                <a:latin typeface="Forte" pitchFamily="66" charset="0"/>
                <a:ea typeface="ＭＳ Ｐゴシック" charset="-128"/>
              </a:rPr>
              <a:t> </a:t>
            </a:r>
            <a:r>
              <a:rPr lang="en-US" altLang="ja-JP" sz="6600" dirty="0" err="1" smtClean="0">
                <a:solidFill>
                  <a:srgbClr val="99FF99"/>
                </a:solidFill>
                <a:latin typeface="Forte" pitchFamily="66" charset="0"/>
                <a:ea typeface="ＭＳ Ｐゴシック" charset="-128"/>
              </a:rPr>
              <a:t>cosas</a:t>
            </a:r>
            <a:endParaRPr lang="en-US" altLang="ja-JP" sz="6600" dirty="0">
              <a:solidFill>
                <a:srgbClr val="99FF99"/>
              </a:solidFill>
              <a:latin typeface="Forte" pitchFamily="66" charset="0"/>
              <a:ea typeface="ＭＳ Ｐゴシック" charset="-128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812619" y="5435600"/>
            <a:ext cx="240642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66FF66"/>
                </a:solidFill>
                <a:latin typeface="Forte" pitchFamily="66" charset="0"/>
              </a:rPr>
              <a:t>BESO-flor</a:t>
            </a:r>
            <a:endParaRPr lang="pt-BR" sz="4400" b="1" dirty="0">
              <a:solidFill>
                <a:srgbClr val="66FF66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3000">
    <p:random/>
    <p:sndAc>
      <p:stSnd loop="1">
        <p:snd r:embed="rId3" name="FloydCramerWindBeneathMyWing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ja-JP" altLang="en-US">
              <a:ea typeface="ＭＳ Ｐゴシック" charset="-128"/>
            </a:endParaRPr>
          </a:p>
        </p:txBody>
      </p:sp>
      <p:pic>
        <p:nvPicPr>
          <p:cNvPr id="3076" name="Picture 4" descr="Hum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um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025" y="0"/>
            <a:ext cx="5441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um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Hu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0"/>
            <a:ext cx="5410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um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um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0"/>
            <a:ext cx="6673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um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550" y="0"/>
            <a:ext cx="6184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um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863"/>
            <a:ext cx="9144000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um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723900"/>
            <a:ext cx="9286876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um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um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3338"/>
            <a:ext cx="8001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um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75"/>
            <a:ext cx="9144000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um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63" y="0"/>
            <a:ext cx="5908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um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463"/>
            <a:ext cx="9144000" cy="580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um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275"/>
            <a:ext cx="9144000" cy="601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um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75"/>
            <a:ext cx="9144000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um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7150"/>
            <a:ext cx="8763000" cy="680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um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32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um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288"/>
            <a:ext cx="9144000" cy="632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nna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nna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915400" cy="66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H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3025"/>
            <a:ext cx="8915400" cy="654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nna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1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My Pictures0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My Pictures0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663"/>
            <a:ext cx="9144000" cy="641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My Pictu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38"/>
            <a:ext cx="9144000" cy="635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ummer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ummer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ummer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ummer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0"/>
            <a:ext cx="6657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ummer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-4763"/>
            <a:ext cx="70866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ummer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6225"/>
            <a:ext cx="8915400" cy="61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ummer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0"/>
            <a:ext cx="635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85800" y="51816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ja-JP">
                <a:solidFill>
                  <a:srgbClr val="99FF99"/>
                </a:solidFill>
                <a:latin typeface="Arial Rounded MT Bold" pitchFamily="34" charset="0"/>
                <a:ea typeface="ＭＳ Ｐゴシック" charset="-128"/>
              </a:rPr>
              <a:t>Music: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685800" y="57150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ja-JP">
                <a:solidFill>
                  <a:srgbClr val="99FF99"/>
                </a:solidFill>
                <a:latin typeface="Arial Rounded MT Bold" pitchFamily="34" charset="0"/>
                <a:ea typeface="ＭＳ Ｐゴシック" charset="-128"/>
              </a:rPr>
              <a:t>Wind Beneath My Wings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609600" y="6096000"/>
            <a:ext cx="335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ja-JP" altLang="en-US">
                <a:solidFill>
                  <a:srgbClr val="FF9933"/>
                </a:solidFill>
                <a:latin typeface="Arial Rounded MT Bold" pitchFamily="34" charset="0"/>
                <a:ea typeface="ＭＳ Ｐゴシック" charset="-128"/>
              </a:rPr>
              <a:t> </a:t>
            </a:r>
            <a:r>
              <a:rPr lang="en-US" altLang="ja-JP">
                <a:solidFill>
                  <a:srgbClr val="99FF99"/>
                </a:solidFill>
                <a:latin typeface="Arial Rounded MT Bold" pitchFamily="34" charset="0"/>
                <a:ea typeface="ＭＳ Ｐゴシック" charset="-128"/>
              </a:rPr>
              <a:t>Floyd Cramer   Piano</a:t>
            </a:r>
          </a:p>
        </p:txBody>
      </p:sp>
    </p:spTree>
  </p:cSld>
  <p:clrMapOvr>
    <a:masterClrMapping/>
  </p:clrMapOvr>
  <p:transition spd="slow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  <p:bldP spid="32772" grpId="0" autoUpdateAnimBg="0"/>
      <p:bldP spid="32773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mmm que cosas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ummm que cosas</Template>
  <TotalTime>0</TotalTime>
  <Words>70</Words>
  <Application>Microsoft Office PowerPoint</Application>
  <PresentationFormat>Presentación en pantalla (4:3)</PresentationFormat>
  <Paragraphs>47</Paragraphs>
  <Slides>41</Slides>
  <Notes>40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ummm que cosas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2020-11-18T08:14:46Z</dcterms:created>
  <dcterms:modified xsi:type="dcterms:W3CDTF">2020-11-18T08:17:14Z</dcterms:modified>
</cp:coreProperties>
</file>