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handoutMasterIdLst>
    <p:handoutMasterId r:id="rId20"/>
  </p:handoutMasterIdLst>
  <p:sldIdLst>
    <p:sldId id="267" r:id="rId3"/>
    <p:sldId id="256" r:id="rId4"/>
    <p:sldId id="257" r:id="rId5"/>
    <p:sldId id="258" r:id="rId6"/>
    <p:sldId id="259" r:id="rId7"/>
    <p:sldId id="268" r:id="rId8"/>
    <p:sldId id="261" r:id="rId9"/>
    <p:sldId id="260" r:id="rId10"/>
    <p:sldId id="262" r:id="rId11"/>
    <p:sldId id="263" r:id="rId12"/>
    <p:sldId id="264" r:id="rId13"/>
    <p:sldId id="265" r:id="rId14"/>
    <p:sldId id="266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twaGGEakVnn01PieuSKjg" hashData="i9gjXg3pKoKif6rgBrgSWWv5mX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FF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8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22EAB69A-0B83-4BD5-A04A-86370066C1D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741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930216A0-15D7-4007-99CC-4E21E995B33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65F7E8-1E69-4421-9C13-3E9C76C39B81}" type="slidenum">
              <a:rPr lang="pt-BR" smtClean="0">
                <a:latin typeface="Times New Roman" pitchFamily="18" charset="0"/>
              </a:rPr>
              <a:pPr/>
              <a:t>1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184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8F88F6-159A-4380-990F-B61214B574CB}" type="slidenum">
              <a:rPr lang="pt-BR" smtClean="0">
                <a:latin typeface="Times New Roman" pitchFamily="18" charset="0"/>
              </a:rPr>
              <a:pPr/>
              <a:t>2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194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4CD551-4466-4FDD-A4EE-87C760FAFD48}" type="slidenum">
              <a:rPr lang="pt-BR" smtClean="0">
                <a:latin typeface="Times New Roman" pitchFamily="18" charset="0"/>
              </a:rPr>
              <a:pPr/>
              <a:t>3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2048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2063BC-F384-414E-8394-7433EB6B2298}" type="slidenum">
              <a:rPr lang="pt-BR" smtClean="0">
                <a:latin typeface="Times New Roman" pitchFamily="18" charset="0"/>
              </a:rPr>
              <a:pPr/>
              <a:t>4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2150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0D3FBD-9C9A-4DF7-94DD-18C0048F86F7}" type="slidenum">
              <a:rPr lang="pt-BR" smtClean="0">
                <a:latin typeface="Times New Roman" pitchFamily="18" charset="0"/>
              </a:rPr>
              <a:pPr/>
              <a:t>5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2253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1884F6-EED7-4337-B04E-EBFC7AC9FE3F}" type="slidenum">
              <a:rPr lang="pt-BR" smtClean="0">
                <a:latin typeface="Times New Roman" pitchFamily="18" charset="0"/>
              </a:rPr>
              <a:pPr/>
              <a:t>6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6067C1-3E0F-45DC-8408-272E52BCBC9B}" type="slidenum">
              <a:rPr lang="pt-BR" smtClean="0">
                <a:latin typeface="Times New Roman" pitchFamily="18" charset="0"/>
              </a:rPr>
              <a:pPr/>
              <a:t>7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2457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7FEDC9-4FC8-41E9-8B7B-57B1AF3FC7DE}" type="slidenum">
              <a:rPr lang="pt-BR" smtClean="0">
                <a:latin typeface="Times New Roman" pitchFamily="18" charset="0"/>
              </a:rPr>
              <a:pPr/>
              <a:t>8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256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C39F5B-6A51-4518-8324-9000C0BA10F4}" type="slidenum">
              <a:rPr lang="pt-BR" smtClean="0">
                <a:latin typeface="Times New Roman" pitchFamily="18" charset="0"/>
              </a:rPr>
              <a:pPr/>
              <a:t>9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2662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3492BF-3656-45CB-A011-0BCD2ED6873E}" type="slidenum">
              <a:rPr lang="pt-BR" smtClean="0">
                <a:latin typeface="Times New Roman" pitchFamily="18" charset="0"/>
              </a:rPr>
              <a:pPr/>
              <a:t>10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276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CF8D78-632E-43C3-A410-A6AF312F67FE}" type="slidenum">
              <a:rPr lang="pt-BR" smtClean="0">
                <a:latin typeface="Times New Roman" pitchFamily="18" charset="0"/>
              </a:rPr>
              <a:pPr/>
              <a:t>11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2867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1806A8-F28C-4C1D-9FB1-BF4C72DF7197}" type="slidenum">
              <a:rPr lang="pt-BR" smtClean="0">
                <a:latin typeface="Times New Roman" pitchFamily="18" charset="0"/>
              </a:rPr>
              <a:pPr/>
              <a:t>12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2969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817FA5-1661-47E7-9057-8E3CA3DF61D9}" type="slidenum">
              <a:rPr lang="pt-BR" smtClean="0">
                <a:latin typeface="Times New Roman" pitchFamily="18" charset="0"/>
              </a:rPr>
              <a:pPr/>
              <a:t>13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3072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713C89-0FD7-4C36-8470-483E1A54AE37}" type="slidenum">
              <a:rPr lang="pt-BR" smtClean="0">
                <a:latin typeface="Times New Roman" pitchFamily="18" charset="0"/>
              </a:rPr>
              <a:pPr/>
              <a:t>14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4ADF9E-FAA9-4A7B-A8A2-3A2AA35B0E4E}" type="slidenum">
              <a:rPr lang="pt-BR" smtClean="0">
                <a:latin typeface="Times New Roman" pitchFamily="18" charset="0"/>
              </a:rPr>
              <a:pPr/>
              <a:t>15</a:t>
            </a:fld>
            <a:endParaRPr lang="pt-BR" smtClean="0">
              <a:latin typeface="Times New Roman" pitchFamily="18" charset="0"/>
            </a:endParaRPr>
          </a:p>
        </p:txBody>
      </p:sp>
      <p:sp>
        <p:nvSpPr>
          <p:cNvPr id="3277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56A66C-DE5C-4869-92D3-356CF8425273}" type="datetime1">
              <a:rPr lang="es-ES"/>
              <a:pPr/>
              <a:t>13/04/2016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2F0DF2-BC39-4889-AFFC-A452D9520A3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82CBDD-EEDF-452C-B53A-DAE12422324B}" type="datetime1">
              <a:rPr lang="es-ES"/>
              <a:pPr/>
              <a:t>13/04/2016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D1F66-A9F9-42CC-85A2-316B39B8786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09F4A1-D241-445F-8BD3-AABBD89A322D}" type="datetime1">
              <a:rPr lang="es-ES"/>
              <a:pPr/>
              <a:t>13/04/2016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7280E2-F707-4CB7-AB1C-3251CCFCA9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4E0A90-74DC-4FA0-BFCA-5B53AC1CB19E}" type="datetime1">
              <a:rPr lang="es-ES"/>
              <a:pPr/>
              <a:t>13/04/2016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34FAA-2CFF-46DA-9FF6-F465B656B1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EDECAB-6F03-48E0-B523-CD5E7EF58D01}" type="datetime1">
              <a:rPr lang="es-ES"/>
              <a:pPr/>
              <a:t>13/04/2016</a:t>
            </a:fld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CE7B86-4C6F-443B-BAC2-8D3B837C48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01F60E-B315-488C-A59C-6B282C12BF08}" type="datetime1">
              <a:rPr lang="es-ES"/>
              <a:pPr/>
              <a:t>13/04/2016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C6969-0224-428E-A325-73EDA87D2E3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CF36FE-7323-490A-959F-CB505A72AA66}" type="datetime1">
              <a:rPr lang="es-ES"/>
              <a:pPr/>
              <a:t>13/04/2016</a:t>
            </a:fld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2AFAE-9756-400D-A06F-EFDA4AD8318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228A5B-4DA2-4A3A-825B-E22A3CC1FC2E}" type="datetime1">
              <a:rPr lang="es-ES"/>
              <a:pPr/>
              <a:t>13/04/2016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136A4-BCBB-4C7D-B723-2F929489F25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538049-C84D-4B99-97BF-66906A0D4F2C}" type="datetime1">
              <a:rPr lang="es-ES"/>
              <a:pPr/>
              <a:t>13/04/2016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20139-DEA8-44DE-8DAC-0CE5EC50BE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CAD05B-D1B1-4E0A-A347-4B081C7B840D}" type="datetime1">
              <a:rPr lang="es-ES"/>
              <a:pPr/>
              <a:t>13/04/2016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08646-ED8C-4FC4-A6CC-E9D2BFC421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ED2409-5AEE-4A23-8782-B5B4B9D5D1BA}" type="datetime1">
              <a:rPr lang="es-ES"/>
              <a:pPr/>
              <a:t>13/04/2016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1BAF82-5AFD-4CB5-A6DD-D9004EBD0E6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2D599C90-86F7-46B5-8A35-1CDA890EB555}" type="datetime1">
              <a:rPr lang="es-ES"/>
              <a:pPr/>
              <a:t>13/04/2016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charset="0"/>
              </a:defRPr>
            </a:lvl1pPr>
          </a:lstStyle>
          <a:p>
            <a:pPr>
              <a:defRPr/>
            </a:pPr>
            <a:fld id="{9B5FAA3B-3793-459B-A337-6BE4CA43DF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2050" name="Picture 2" descr="maycal99"/>
          <p:cNvPicPr>
            <a:picLocks noChangeAspect="1" noChangeArrowheads="1"/>
          </p:cNvPicPr>
          <p:nvPr/>
        </p:nvPicPr>
        <p:blipFill>
          <a:blip r:embed="rId4">
            <a:lum bright="-6000" contrast="6000"/>
          </a:blip>
          <a:srcRect b="27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0" y="1489075"/>
            <a:ext cx="9144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40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Hoy las flores </a:t>
            </a:r>
          </a:p>
          <a:p>
            <a:pPr algn="ctr"/>
            <a:r>
              <a:rPr lang="pt-BR" sz="40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hablarán por mí...</a:t>
            </a:r>
          </a:p>
          <a:p>
            <a:pPr algn="ctr"/>
            <a:endParaRPr lang="pt-BR" sz="40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advTm="11520">
    <p:random/>
    <p:sndAc>
      <p:stSnd>
        <p:snd r:embed="rId3" name="86 Anne Murray - You needed 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3074" name="Picture 2" descr="aprcal00"/>
          <p:cNvPicPr>
            <a:picLocks noChangeAspect="1" noChangeArrowheads="1"/>
          </p:cNvPicPr>
          <p:nvPr/>
        </p:nvPicPr>
        <p:blipFill>
          <a:blip r:embed="rId3">
            <a:lum bright="-6000"/>
          </a:blip>
          <a:srcRect b="48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381000" y="2362200"/>
            <a:ext cx="84089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3200" b="1">
                <a:solidFill>
                  <a:srgbClr val="FFFF00"/>
                </a:solidFill>
                <a:latin typeface="Bookman Old Style" pitchFamily="18" charset="0"/>
              </a:rPr>
              <a:t>No sé cómo te encontrarás,</a:t>
            </a:r>
          </a:p>
          <a:p>
            <a:pPr algn="ctr">
              <a:defRPr/>
            </a:pPr>
            <a:r>
              <a:rPr lang="pt-BR" sz="3200" b="1">
                <a:solidFill>
                  <a:srgbClr val="FFFF00"/>
                </a:solidFill>
                <a:latin typeface="Bookman Old Style" pitchFamily="18" charset="0"/>
              </a:rPr>
              <a:t>pero estas flores hablarán por mí:</a:t>
            </a:r>
          </a:p>
        </p:txBody>
      </p:sp>
    </p:spTree>
  </p:cSld>
  <p:clrMapOvr>
    <a:masterClrMapping/>
  </p:clrMapOvr>
  <p:transition advTm="683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4098" name="Picture 2" descr="aprcal99"/>
          <p:cNvPicPr>
            <a:picLocks noChangeAspect="1" noChangeArrowheads="1"/>
          </p:cNvPicPr>
          <p:nvPr/>
        </p:nvPicPr>
        <p:blipFill>
          <a:blip r:embed="rId3">
            <a:lum bright="-6000"/>
          </a:blip>
          <a:srcRect b="36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381000" y="2362200"/>
            <a:ext cx="8408988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Aunque hoy no sea tu cumpleaños, quiero que ellas te signifiquen</a:t>
            </a:r>
          </a:p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el más sincero regalo.</a:t>
            </a:r>
          </a:p>
        </p:txBody>
      </p:sp>
    </p:spTree>
  </p:cSld>
  <p:clrMapOvr>
    <a:masterClrMapping/>
  </p:clrMapOvr>
  <p:transition advTm="683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5122" name="Picture 2" descr="augcal00"/>
          <p:cNvPicPr>
            <a:picLocks noChangeAspect="1" noChangeArrowheads="1"/>
          </p:cNvPicPr>
          <p:nvPr/>
        </p:nvPicPr>
        <p:blipFill>
          <a:blip r:embed="rId3">
            <a:lum bright="-6000"/>
          </a:blip>
          <a:srcRect b="27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79388" y="4941888"/>
            <a:ext cx="8408987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Tengas o no niños cerca de ti,</a:t>
            </a:r>
          </a:p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que ellas te traigan bríos de vida nueva.</a:t>
            </a:r>
          </a:p>
        </p:txBody>
      </p:sp>
    </p:spTree>
  </p:cSld>
  <p:clrMapOvr>
    <a:masterClrMapping/>
  </p:clrMapOvr>
  <p:transition advTm="84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6146" name="Picture 2" descr="deccal00"/>
          <p:cNvPicPr>
            <a:picLocks noChangeAspect="1" noChangeArrowheads="1"/>
          </p:cNvPicPr>
          <p:nvPr/>
        </p:nvPicPr>
        <p:blipFill>
          <a:blip r:embed="rId3">
            <a:lum bright="-6000"/>
          </a:blip>
          <a:srcRect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23850" y="4508500"/>
            <a:ext cx="8408988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Si alguna vez perdiste un ser querido,</a:t>
            </a:r>
          </a:p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que ellas puedan recordarte que </a:t>
            </a:r>
          </a:p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DIOS existe.</a:t>
            </a:r>
          </a:p>
        </p:txBody>
      </p:sp>
    </p:spTree>
  </p:cSld>
  <p:clrMapOvr>
    <a:masterClrMapping/>
  </p:clrMapOvr>
  <p:transition advTm="643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7170" name="Picture 2" descr="novcal00"/>
          <p:cNvPicPr>
            <a:picLocks noChangeAspect="1" noChangeArrowheads="1"/>
          </p:cNvPicPr>
          <p:nvPr/>
        </p:nvPicPr>
        <p:blipFill>
          <a:blip r:embed="rId3"/>
          <a:srcRect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735013" y="4797425"/>
            <a:ext cx="8408987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3200" b="1">
                <a:solidFill>
                  <a:srgbClr val="FFFF00"/>
                </a:solidFill>
                <a:latin typeface="Bookman Old Style" pitchFamily="18" charset="0"/>
              </a:rPr>
              <a:t>Si no eres plenamente feliz,</a:t>
            </a:r>
          </a:p>
          <a:p>
            <a:pPr algn="ctr">
              <a:defRPr/>
            </a:pPr>
            <a:r>
              <a:rPr lang="pt-BR" sz="3200" b="1">
                <a:solidFill>
                  <a:srgbClr val="FFFF00"/>
                </a:solidFill>
                <a:latin typeface="Bookman Old Style" pitchFamily="18" charset="0"/>
              </a:rPr>
              <a:t>que ellas te ayuden a</a:t>
            </a:r>
          </a:p>
          <a:p>
            <a:pPr algn="ctr">
              <a:defRPr/>
            </a:pPr>
            <a:r>
              <a:rPr lang="pt-BR" sz="3200" b="1">
                <a:solidFill>
                  <a:srgbClr val="FFFF00"/>
                </a:solidFill>
                <a:latin typeface="Bookman Old Style" pitchFamily="18" charset="0"/>
              </a:rPr>
              <a:t>recuperar la felicidad.</a:t>
            </a:r>
          </a:p>
        </p:txBody>
      </p:sp>
    </p:spTree>
  </p:cSld>
  <p:clrMapOvr>
    <a:masterClrMapping/>
  </p:clrMapOvr>
  <p:transition advTm="68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8194" name="Picture 2" descr="jancal99"/>
          <p:cNvPicPr>
            <a:picLocks noChangeAspect="1" noChangeArrowheads="1"/>
          </p:cNvPicPr>
          <p:nvPr/>
        </p:nvPicPr>
        <p:blipFill>
          <a:blip r:embed="rId3"/>
          <a:srcRect b="27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258888" y="4797425"/>
            <a:ext cx="8408987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Si tu fe estuviera debilitada,</a:t>
            </a:r>
          </a:p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que ellas puedan hacer que se produzcan los milagros.</a:t>
            </a:r>
          </a:p>
        </p:txBody>
      </p:sp>
    </p:spTree>
  </p:cSld>
  <p:clrMapOvr>
    <a:masterClrMapping/>
  </p:clrMapOvr>
  <p:transition advTm="696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9218" name="Picture 2" descr="febcal99"/>
          <p:cNvPicPr>
            <a:picLocks noChangeAspect="1" noChangeArrowheads="1"/>
          </p:cNvPicPr>
          <p:nvPr/>
        </p:nvPicPr>
        <p:blipFill>
          <a:blip r:embed="rId3"/>
          <a:srcRect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381000" y="2362200"/>
            <a:ext cx="84089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Si alguien lastimó tu corazón,</a:t>
            </a:r>
          </a:p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que ellas lleven luz a ese espíritu.</a:t>
            </a:r>
          </a:p>
        </p:txBody>
      </p:sp>
    </p:spTree>
  </p:cSld>
  <p:clrMapOvr>
    <a:masterClrMapping/>
  </p:clrMapOvr>
  <p:transition advTm="1184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0242" name="Picture 2" descr="julcal00"/>
          <p:cNvPicPr>
            <a:picLocks noChangeAspect="1" noChangeArrowheads="1"/>
          </p:cNvPicPr>
          <p:nvPr/>
        </p:nvPicPr>
        <p:blipFill>
          <a:blip r:embed="rId3">
            <a:lum bright="-12000"/>
          </a:blip>
          <a:srcRect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81000" y="2362200"/>
            <a:ext cx="8408988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Si las finanzas te preocupan, que ellas te puedan recordar que Dios</a:t>
            </a:r>
          </a:p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siempre acaba supliendo          nuestras necesidades.</a:t>
            </a:r>
          </a:p>
        </p:txBody>
      </p:sp>
    </p:spTree>
  </p:cSld>
  <p:clrMapOvr>
    <a:masterClrMapping/>
  </p:clrMapOvr>
  <p:transition advTm="7328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1266" name="Picture 2" descr="juncal00"/>
          <p:cNvPicPr>
            <a:picLocks noChangeAspect="1" noChangeArrowheads="1"/>
          </p:cNvPicPr>
          <p:nvPr/>
        </p:nvPicPr>
        <p:blipFill>
          <a:blip r:embed="rId3">
            <a:lum bright="-18000"/>
          </a:blip>
          <a:srcRect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68313" y="4868863"/>
            <a:ext cx="8408987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Si te ves sola y triste,</a:t>
            </a:r>
          </a:p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que ellas te hagan sentir la </a:t>
            </a:r>
          </a:p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presencia de tu Ángel Guardián.</a:t>
            </a:r>
          </a:p>
        </p:txBody>
      </p:sp>
    </p:spTree>
  </p:cSld>
  <p:clrMapOvr>
    <a:masterClrMapping/>
  </p:clrMapOvr>
  <p:transition advTm="7168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2290" name="Picture 2" descr="juncal99"/>
          <p:cNvPicPr>
            <a:picLocks noChangeAspect="1" noChangeArrowheads="1"/>
          </p:cNvPicPr>
          <p:nvPr/>
        </p:nvPicPr>
        <p:blipFill>
          <a:blip r:embed="rId3"/>
          <a:srcRect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50825" y="4868863"/>
            <a:ext cx="8408988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Si alguna vez piensas que nadie te da importancia, que ellas hagan que reconozcas tu propio valor.</a:t>
            </a:r>
          </a:p>
        </p:txBody>
      </p:sp>
    </p:spTree>
  </p:cSld>
  <p:clrMapOvr>
    <a:masterClrMapping/>
  </p:clrMapOvr>
  <p:transition advTm="8208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3314" name="Picture 2" descr="marcal00"/>
          <p:cNvPicPr>
            <a:picLocks noChangeAspect="1" noChangeArrowheads="1"/>
          </p:cNvPicPr>
          <p:nvPr/>
        </p:nvPicPr>
        <p:blipFill>
          <a:blip r:embed="rId4">
            <a:lum bright="-6000" contrast="6000"/>
          </a:blip>
          <a:srcRect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68313" y="692150"/>
            <a:ext cx="8408987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Y si todo marcha bien en tu vida, simplemente disfruta de este regalo de color y belleza que te quiero hacer con el gozo pascual que vivimos</a:t>
            </a:r>
          </a:p>
        </p:txBody>
      </p:sp>
    </p:spTree>
  </p:cSld>
  <p:clrMapOvr>
    <a:masterClrMapping/>
  </p:clrMapOvr>
  <p:transition advTm="11400">
    <p:random/>
    <p:sndAc>
      <p:stSnd>
        <p:snd r:embed="rId3" name="86 Anne Murray - You needed 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4338" name="Picture 2" descr="maycal00"/>
          <p:cNvPicPr>
            <a:picLocks noChangeAspect="1" noChangeArrowheads="1"/>
          </p:cNvPicPr>
          <p:nvPr/>
        </p:nvPicPr>
        <p:blipFill>
          <a:blip r:embed="rId3"/>
          <a:srcRect b="54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23850" y="549275"/>
            <a:ext cx="8408988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He venido a regalarte un ramillete de colores y perfumes...</a:t>
            </a:r>
          </a:p>
          <a:p>
            <a:pPr algn="ctr"/>
            <a:endParaRPr lang="pt-BR" sz="3200" b="1">
              <a:solidFill>
                <a:srgbClr val="FFFF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Tm="5488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5362" name="Picture 2" descr="febcal00"/>
          <p:cNvPicPr>
            <a:picLocks noChangeAspect="1" noChangeArrowheads="1"/>
          </p:cNvPicPr>
          <p:nvPr/>
        </p:nvPicPr>
        <p:blipFill>
          <a:blip r:embed="rId3"/>
          <a:srcRect b="48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81000" y="2362200"/>
            <a:ext cx="8408988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Deseo que estés bien...</a:t>
            </a:r>
          </a:p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Pero si no lo estuvieras, recuerda:</a:t>
            </a:r>
          </a:p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bajo la Luz de Cristo no hay</a:t>
            </a:r>
          </a:p>
          <a:p>
            <a:pPr algn="ctr"/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mal que no encuentre su fin !!!</a:t>
            </a:r>
          </a:p>
        </p:txBody>
      </p:sp>
    </p:spTree>
  </p:cSld>
  <p:clrMapOvr>
    <a:masterClrMapping/>
  </p:clrMapOvr>
  <p:transition advTm="6704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6386" name="Picture 2" descr="julcal9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81000" y="115888"/>
            <a:ext cx="8408988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Espero que te hayan gustado las flores</a:t>
            </a:r>
          </a:p>
          <a:p>
            <a:pPr algn="ctr"/>
            <a:r>
              <a:rPr lang="pt-BR" sz="28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y que te sientas muy feliz...</a:t>
            </a:r>
          </a:p>
          <a:p>
            <a:endParaRPr lang="pt-BR" sz="28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endParaRPr lang="pt-BR" sz="2800" b="1">
              <a:solidFill>
                <a:srgbClr val="FFFF00"/>
              </a:solidFill>
              <a:latin typeface="Verdana" pitchFamily="34" charset="0"/>
            </a:endParaRPr>
          </a:p>
          <a:p>
            <a:endParaRPr lang="pt-BR" sz="2800" b="1">
              <a:solidFill>
                <a:srgbClr val="FFFF00"/>
              </a:solidFill>
              <a:latin typeface="Verdana" pitchFamily="34" charset="0"/>
            </a:endParaRPr>
          </a:p>
          <a:p>
            <a:endParaRPr lang="pt-BR" sz="2800" b="1">
              <a:solidFill>
                <a:srgbClr val="FFFF00"/>
              </a:solidFill>
              <a:latin typeface="Verdana" pitchFamily="34" charset="0"/>
            </a:endParaRPr>
          </a:p>
          <a:p>
            <a:r>
              <a:rPr lang="pt-BR" sz="2800" b="1">
                <a:solidFill>
                  <a:srgbClr val="FFFF00"/>
                </a:solidFill>
                <a:latin typeface="Verdana" pitchFamily="34" charset="0"/>
              </a:rPr>
              <a:t>                                </a:t>
            </a:r>
          </a:p>
          <a:p>
            <a:r>
              <a:rPr lang="pt-BR" sz="2800" b="1">
                <a:solidFill>
                  <a:srgbClr val="FFFF00"/>
                </a:solidFill>
                <a:latin typeface="Verdana" pitchFamily="34" charset="0"/>
              </a:rPr>
              <a:t>                               </a:t>
            </a: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6315075" y="6351588"/>
            <a:ext cx="2843213" cy="457200"/>
          </a:xfrm>
          <a:prstGeom prst="rect">
            <a:avLst/>
          </a:prstGeom>
          <a:solidFill>
            <a:srgbClr val="C3872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latin typeface="Mistral" pitchFamily="66" charset="0"/>
              </a:rPr>
              <a:t> Muy Felices Siempre…!!!</a:t>
            </a:r>
          </a:p>
        </p:txBody>
      </p:sp>
    </p:spTree>
  </p:cSld>
  <p:clrMapOvr>
    <a:masterClrMapping/>
  </p:clrMapOvr>
  <p:transition advTm="1745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utoUpdateAnimBg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071538" y="4071942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y-las-flores-hablaran-por-mi">
  <a:themeElements>
    <a:clrScheme name="Lasfloreshablaranpormi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sfloreshablaranpormi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sfloreshablaranpormi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sfloreshablaranpormi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sfloreshablaranpormi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sfloreshablaranpormi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sfloreshablaranpormi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sfloreshablaranpormi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sfloreshablaranpormi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hoy-las-flores-hablaran-por-mi</Template>
  <TotalTime>2</TotalTime>
  <Words>306</Words>
  <Application>Microsoft PowerPoint</Application>
  <PresentationFormat>Presentación en pantalla (4:3)</PresentationFormat>
  <Paragraphs>71</Paragraphs>
  <Slides>16</Slides>
  <Notes>15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4" baseType="lpstr">
      <vt:lpstr>Times New Roman</vt:lpstr>
      <vt:lpstr>Arial</vt:lpstr>
      <vt:lpstr>Bookman Old Style</vt:lpstr>
      <vt:lpstr>Verdana</vt:lpstr>
      <vt:lpstr>Mistral</vt:lpstr>
      <vt:lpstr>Impact</vt:lpstr>
      <vt:lpstr>hoy-las-flores-hablaran-por-mi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Pps enviado por Julio Luna a Vitanoble Powerpoints para compartirlo.  Publicado por Héctor Robles Carrasco para ayudar a difundir su positivo mensaje en Internet.  Todos los derechos estan reservados para el autor original del pps.</dc:description>
  <cp:lastModifiedBy>Jose Luis</cp:lastModifiedBy>
  <cp:revision>3</cp:revision>
  <dcterms:created xsi:type="dcterms:W3CDTF">2016-04-13T09:31:43Z</dcterms:created>
  <dcterms:modified xsi:type="dcterms:W3CDTF">2016-04-13T09:34:12Z</dcterms:modified>
</cp:coreProperties>
</file>