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73" r:id="rId4"/>
    <p:sldId id="266" r:id="rId5"/>
    <p:sldId id="280" r:id="rId6"/>
    <p:sldId id="276" r:id="rId7"/>
    <p:sldId id="297" r:id="rId8"/>
    <p:sldId id="316" r:id="rId9"/>
    <p:sldId id="289" r:id="rId10"/>
    <p:sldId id="302" r:id="rId11"/>
    <p:sldId id="291" r:id="rId12"/>
    <p:sldId id="285" r:id="rId13"/>
    <p:sldId id="275" r:id="rId14"/>
    <p:sldId id="296" r:id="rId15"/>
    <p:sldId id="282" r:id="rId16"/>
    <p:sldId id="301" r:id="rId17"/>
    <p:sldId id="284" r:id="rId18"/>
    <p:sldId id="256" r:id="rId19"/>
    <p:sldId id="290" r:id="rId20"/>
    <p:sldId id="298" r:id="rId21"/>
    <p:sldId id="267" r:id="rId22"/>
    <p:sldId id="306" r:id="rId23"/>
    <p:sldId id="262" r:id="rId24"/>
    <p:sldId id="264" r:id="rId25"/>
    <p:sldId id="271" r:id="rId26"/>
    <p:sldId id="299" r:id="rId27"/>
    <p:sldId id="286" r:id="rId28"/>
    <p:sldId id="295" r:id="rId29"/>
    <p:sldId id="310" r:id="rId30"/>
    <p:sldId id="300" r:id="rId31"/>
    <p:sldId id="305" r:id="rId32"/>
    <p:sldId id="315" r:id="rId33"/>
    <p:sldId id="287" r:id="rId34"/>
    <p:sldId id="265" r:id="rId35"/>
    <p:sldId id="294" r:id="rId36"/>
    <p:sldId id="272" r:id="rId37"/>
    <p:sldId id="314" r:id="rId38"/>
    <p:sldId id="293" r:id="rId39"/>
    <p:sldId id="269" r:id="rId40"/>
    <p:sldId id="278" r:id="rId41"/>
    <p:sldId id="270" r:id="rId42"/>
    <p:sldId id="311" r:id="rId43"/>
    <p:sldId id="292" r:id="rId44"/>
    <p:sldId id="277" r:id="rId45"/>
    <p:sldId id="313" r:id="rId46"/>
    <p:sldId id="317" r:id="rId47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Nx5Le7CS43HP8gzRXE0fg==" hashData="/ADX1h3SFJFq3xKTiCcJObmHFJ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3A3"/>
    <a:srgbClr val="FF7575"/>
    <a:srgbClr val="D20000"/>
    <a:srgbClr val="8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992" autoAdjust="0"/>
    <p:restoredTop sz="94660"/>
  </p:normalViewPr>
  <p:slideViewPr>
    <p:cSldViewPr>
      <p:cViewPr varScale="1">
        <p:scale>
          <a:sx n="74" d="100"/>
          <a:sy n="74" d="100"/>
        </p:scale>
        <p:origin x="-168" y="-9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DE9D346-B62E-4156-A2AB-A28D6150C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C004A-8CA0-4971-9DD1-638E678FACC7}" type="datetimeFigureOut">
              <a:rPr lang="en-US"/>
              <a:pPr>
                <a:defRPr/>
              </a:pPr>
              <a:t>11/3/2019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3C05173-787A-40F0-A2BB-73B9FA874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267AC30-01C9-4958-906E-1DE8F75C8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329DA-1D98-4F48-BD1B-BB10F6F5BB01}" type="slidenum">
              <a:rPr lang="en-US" altLang="en-US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16394157"/>
      </p:ext>
    </p:extLst>
  </p:cSld>
  <p:clrMapOvr>
    <a:masterClrMapping/>
  </p:clrMapOvr>
  <p:transition advTm="565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DE9D346-B62E-4156-A2AB-A28D6150C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08F6A9-7B6F-40CD-A095-AFBA8637B326}" type="datetimeFigureOut">
              <a:rPr lang="en-US"/>
              <a:pPr>
                <a:defRPr/>
              </a:pPr>
              <a:t>11/3/2019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3C05173-787A-40F0-A2BB-73B9FA874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267AC30-01C9-4958-906E-1DE8F75C8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F6458-DF36-4DFB-8510-17E4473904A2}" type="slidenum">
              <a:rPr lang="en-US" altLang="en-US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36478192"/>
      </p:ext>
    </p:extLst>
  </p:cSld>
  <p:clrMapOvr>
    <a:masterClrMapping/>
  </p:clrMapOvr>
  <p:transition advTm="565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DE9D346-B62E-4156-A2AB-A28D6150C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6D771-00B5-4410-97E0-60B177E9CECB}" type="datetimeFigureOut">
              <a:rPr lang="en-US"/>
              <a:pPr>
                <a:defRPr/>
              </a:pPr>
              <a:t>11/3/2019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3C05173-787A-40F0-A2BB-73B9FA874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267AC30-01C9-4958-906E-1DE8F75C8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BF1B94-F5B3-4F58-B1A2-0C254261703F}" type="slidenum">
              <a:rPr lang="en-US" altLang="en-US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1265222"/>
      </p:ext>
    </p:extLst>
  </p:cSld>
  <p:clrMapOvr>
    <a:masterClrMapping/>
  </p:clrMapOvr>
  <p:transition advTm="565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8DE9D346-B62E-4156-A2AB-A28D6150C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55AB7-EB40-46B3-997C-EE40A8095815}" type="datetimeFigureOut">
              <a:rPr lang="en-US"/>
              <a:pPr>
                <a:defRPr/>
              </a:pPr>
              <a:t>11/3/2019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93C05173-787A-40F0-A2BB-73B9FA874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8267AC30-01C9-4958-906E-1DE8F75C8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48584C-45FD-4040-8C1F-983ADE0EF513}" type="slidenum">
              <a:rPr lang="en-US" altLang="en-US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98497313"/>
      </p:ext>
    </p:extLst>
  </p:cSld>
  <p:clrMapOvr>
    <a:masterClrMapping/>
  </p:clrMapOvr>
  <p:transition advTm="565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8DE9D346-B62E-4156-A2AB-A28D6150C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E9753-B848-4466-A969-E8BDBDBE2619}" type="datetimeFigureOut">
              <a:rPr lang="en-US"/>
              <a:pPr>
                <a:defRPr/>
              </a:pPr>
              <a:t>11/3/2019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93C05173-787A-40F0-A2BB-73B9FA874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8267AC30-01C9-4958-906E-1DE8F75C8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2BA82E-B61C-4DEB-907C-65C3C91F1F1C}" type="slidenum">
              <a:rPr lang="en-US" altLang="en-US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8629611"/>
      </p:ext>
    </p:extLst>
  </p:cSld>
  <p:clrMapOvr>
    <a:masterClrMapping/>
  </p:clrMapOvr>
  <p:transition advTm="565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8DE9D346-B62E-4156-A2AB-A28D6150C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41455-4323-4BF6-B80F-BB80E96315C5}" type="datetimeFigureOut">
              <a:rPr lang="en-US"/>
              <a:pPr>
                <a:defRPr/>
              </a:pPr>
              <a:t>11/3/2019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93C05173-787A-40F0-A2BB-73B9FA874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8267AC30-01C9-4958-906E-1DE8F75C8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E75FFC-F124-4679-81A7-C71C27B6D19B}" type="slidenum">
              <a:rPr lang="en-US" altLang="en-US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26238287"/>
      </p:ext>
    </p:extLst>
  </p:cSld>
  <p:clrMapOvr>
    <a:masterClrMapping/>
  </p:clrMapOvr>
  <p:transition advTm="565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8DE9D346-B62E-4156-A2AB-A28D6150C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29084-CADD-4A67-996B-D8CC0022CA48}" type="datetimeFigureOut">
              <a:rPr lang="en-US"/>
              <a:pPr>
                <a:defRPr/>
              </a:pPr>
              <a:t>11/3/2019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93C05173-787A-40F0-A2BB-73B9FA874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8267AC30-01C9-4958-906E-1DE8F75C8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3CD7EC-6B4B-432A-B71A-DDAF76F30746}" type="slidenum">
              <a:rPr lang="en-US" altLang="en-US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3960713"/>
      </p:ext>
    </p:extLst>
  </p:cSld>
  <p:clrMapOvr>
    <a:masterClrMapping/>
  </p:clrMapOvr>
  <p:transition advTm="565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8DE9D346-B62E-4156-A2AB-A28D6150C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3E8F92-95A1-419A-A0F0-BD4B84D368A7}" type="datetimeFigureOut">
              <a:rPr lang="en-US"/>
              <a:pPr>
                <a:defRPr/>
              </a:pPr>
              <a:t>11/3/2019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93C05173-787A-40F0-A2BB-73B9FA874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8267AC30-01C9-4958-906E-1DE8F75C8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BB4C25-49BB-45A0-8006-CEF597D1A046}" type="slidenum">
              <a:rPr lang="en-US" altLang="en-US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73315735"/>
      </p:ext>
    </p:extLst>
  </p:cSld>
  <p:clrMapOvr>
    <a:masterClrMapping/>
  </p:clrMapOvr>
  <p:transition advTm="565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8DE9D346-B62E-4156-A2AB-A28D6150C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ECA5A-A605-4292-98EC-7341632B3C42}" type="datetimeFigureOut">
              <a:rPr lang="en-US"/>
              <a:pPr>
                <a:defRPr/>
              </a:pPr>
              <a:t>11/3/2019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93C05173-787A-40F0-A2BB-73B9FA874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8267AC30-01C9-4958-906E-1DE8F75C8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4BC022-1C37-4D0B-BA4D-8F975D591D83}" type="slidenum">
              <a:rPr lang="en-US" altLang="en-US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27850727"/>
      </p:ext>
    </p:extLst>
  </p:cSld>
  <p:clrMapOvr>
    <a:masterClrMapping/>
  </p:clrMapOvr>
  <p:transition advTm="565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DE9D346-B62E-4156-A2AB-A28D6150C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1915E-F86D-46AA-B72B-A6E54D80AD18}" type="datetimeFigureOut">
              <a:rPr lang="en-US"/>
              <a:pPr>
                <a:defRPr/>
              </a:pPr>
              <a:t>11/3/2019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3C05173-787A-40F0-A2BB-73B9FA874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267AC30-01C9-4958-906E-1DE8F75C8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FF7F3C-1807-4644-A0D8-C0AA050A0E11}" type="slidenum">
              <a:rPr lang="en-US" altLang="en-US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53859472"/>
      </p:ext>
    </p:extLst>
  </p:cSld>
  <p:clrMapOvr>
    <a:masterClrMapping/>
  </p:clrMapOvr>
  <p:transition advTm="565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DE9D346-B62E-4156-A2AB-A28D6150C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58C2A-5696-4065-8557-5D68C675985A}" type="datetimeFigureOut">
              <a:rPr lang="en-US"/>
              <a:pPr>
                <a:defRPr/>
              </a:pPr>
              <a:t>11/3/2019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3C05173-787A-40F0-A2BB-73B9FA874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267AC30-01C9-4958-906E-1DE8F75C8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390366-AC2D-4984-B1BD-BBD88EEE4238}" type="slidenum">
              <a:rPr lang="en-US" altLang="en-US"/>
              <a:pPr/>
              <a:t>‹Nº›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6094296"/>
      </p:ext>
    </p:extLst>
  </p:cSld>
  <p:clrMapOvr>
    <a:masterClrMapping/>
  </p:clrMapOvr>
  <p:transition advTm="565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747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  <a:endParaRPr lang="en-US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DE9D346-B62E-4156-A2AB-A28D6150C4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6382FC-DC97-4A41-80A2-DC42B60A379F}" type="datetimeFigureOut">
              <a:rPr lang="en-US"/>
              <a:pPr>
                <a:defRPr/>
              </a:pPr>
              <a:t>11/3/2019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3C05173-787A-40F0-A2BB-73B9FA8740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267AC30-01C9-4958-906E-1DE8F75C8C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2F259E6D-85F8-4F15-887D-E443E8902248}" type="slidenum">
              <a:rPr lang="en-US" altLang="en-US"/>
              <a:pPr/>
              <a:t>‹Nº›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65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van\Pictures\R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12192000" cy="7696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extBox 2"/>
          <p:cNvSpPr txBox="1">
            <a:spLocks noChangeArrowheads="1"/>
          </p:cNvSpPr>
          <p:nvPr/>
        </p:nvSpPr>
        <p:spPr bwMode="auto">
          <a:xfrm>
            <a:off x="2495600" y="2362200"/>
            <a:ext cx="9696400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n-US" altLang="en-US" sz="8800" dirty="0">
                <a:solidFill>
                  <a:schemeClr val="bg1"/>
                </a:solidFill>
                <a:latin typeface="Chiller" pitchFamily="82" charset="0"/>
              </a:rPr>
              <a:t>Red Autumn </a:t>
            </a:r>
            <a:r>
              <a:rPr lang="en-US" altLang="en-US" sz="8800" dirty="0" smtClean="0">
                <a:solidFill>
                  <a:schemeClr val="bg1"/>
                </a:solidFill>
                <a:latin typeface="Chiller" pitchFamily="82" charset="0"/>
              </a:rPr>
              <a:t>Leaves </a:t>
            </a:r>
          </a:p>
          <a:p>
            <a:pPr algn="ctr" eaLnBrk="1" hangingPunct="1"/>
            <a:r>
              <a:rPr lang="en-US" altLang="en-US" sz="8800" dirty="0" smtClean="0">
                <a:solidFill>
                  <a:schemeClr val="bg1"/>
                </a:solidFill>
                <a:latin typeface="Chiller" pitchFamily="82" charset="0"/>
              </a:rPr>
              <a:t>Hojas Rojas de Otoño</a:t>
            </a:r>
            <a:endParaRPr lang="en-US" altLang="en-US" sz="8800" dirty="0">
              <a:solidFill>
                <a:schemeClr val="bg1"/>
              </a:solidFill>
              <a:latin typeface="Chiller" pitchFamily="82" charset="0"/>
            </a:endParaRPr>
          </a:p>
        </p:txBody>
      </p:sp>
    </p:spTree>
  </p:cSld>
  <p:clrMapOvr>
    <a:masterClrMapping/>
  </p:clrMapOvr>
  <p:transition advTm="12000">
    <p:sndAc>
      <p:stSnd>
        <p:snd r:embed="rId2" name="Music-for flowers 1.51MB 4.20x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van\Pictures\R-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823825" cy="754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van\Pictures\R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14288"/>
            <a:ext cx="12265025" cy="798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van\Pictures\R-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-1189038"/>
            <a:ext cx="12115800" cy="804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van\Pictures\R-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van\Pictures\R-44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0" y="-1700213"/>
            <a:ext cx="12954000" cy="856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van\Pictures\Au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van\Pictures\R-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85800"/>
            <a:ext cx="12193588" cy="754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van\Pictures\R-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-457200"/>
            <a:ext cx="12122150" cy="784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van\Pictures\R-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12192000" cy="754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van\Pictures\R-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85800"/>
            <a:ext cx="12192000" cy="754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van\Pictures\R-21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739775"/>
            <a:ext cx="12188825" cy="856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van\Pictures\R-43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86000"/>
            <a:ext cx="121920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van\Pictures\R-28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12192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van\Pictures\R-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08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van\Pictures\R-30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0"/>
            <a:ext cx="12192000" cy="762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van\Pictures\R-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van\Pictures\R-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08075"/>
            <a:ext cx="12192000" cy="813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van\Pictures\R-45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200" y="-6350"/>
            <a:ext cx="12649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van\Pictures\R-13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van\Pictures\R-54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8600"/>
            <a:ext cx="1217295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van\Pictures\R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69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van\Pictures\R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4800"/>
            <a:ext cx="12192000" cy="849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van\Pictures\R-17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-2262188"/>
            <a:ext cx="12169775" cy="9128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van\Pictures\R-47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86000"/>
            <a:ext cx="121920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van\Pictures\R-32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3400" y="-609600"/>
            <a:ext cx="12725400" cy="838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van\Pictures\R-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6513"/>
            <a:ext cx="12190412" cy="914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van\Pictures\R-58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5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van\Pictures\R-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12192000" cy="772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van\Pictures\R-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4400" y="-584200"/>
            <a:ext cx="13106400" cy="747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van\Pictures\Au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van\Pictures\R-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88825" cy="716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van\Pictures\R-10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43000"/>
            <a:ext cx="12192000" cy="792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van\Pictures\R-41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12192000" cy="788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van\Pictures\R-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12185650" cy="913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van\Pictures\Au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van\Pictures\R-40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van\Pictures\R-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van\Pictures\R-24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75"/>
            <a:ext cx="12192000" cy="763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van\Pictures\R-16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12192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van\Pictures\R-59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4800"/>
            <a:ext cx="12192000" cy="784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van\Pictures\R-39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811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van\Pictures\R-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225"/>
            <a:ext cx="12496800" cy="937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65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van\Pictures\a-10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TextBox 2"/>
          <p:cNvSpPr txBox="1">
            <a:spLocks noChangeArrowheads="1"/>
          </p:cNvSpPr>
          <p:nvPr/>
        </p:nvSpPr>
        <p:spPr bwMode="auto">
          <a:xfrm>
            <a:off x="8915400" y="5867400"/>
            <a:ext cx="2971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fontAlgn="base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n-US" altLang="en-US" sz="3600">
                <a:solidFill>
                  <a:srgbClr val="C00000"/>
                </a:solidFill>
                <a:latin typeface="Edwardian Script ITC" pitchFamily="66" charset="0"/>
              </a:rPr>
              <a:t>Hy-Van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umn Red Leaves - Hy Van .. 03 10 2019 (1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Autumn Red Leaves - Hy Van .. 03 10 2019 (1)</Template>
  <TotalTime>5</TotalTime>
  <Words>24</Words>
  <Application>Microsoft Office PowerPoint</Application>
  <PresentationFormat>Personalizado</PresentationFormat>
  <Paragraphs>5</Paragraphs>
  <Slides>45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51" baseType="lpstr">
      <vt:lpstr>Arial</vt:lpstr>
      <vt:lpstr>Calibri</vt:lpstr>
      <vt:lpstr>Chiller</vt:lpstr>
      <vt:lpstr>Edwardian Script ITC</vt:lpstr>
      <vt:lpstr>Autumn Red Leaves - Hy Van .. 03 10 2019 (1)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2019-11-03T19:03:09Z</dcterms:created>
  <dcterms:modified xsi:type="dcterms:W3CDTF">2019-11-03T19:09:02Z</dcterms:modified>
</cp:coreProperties>
</file>