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1" r:id="rId10"/>
    <p:sldId id="270" r:id="rId11"/>
    <p:sldId id="274" r:id="rId12"/>
    <p:sldId id="273" r:id="rId13"/>
    <p:sldId id="284" r:id="rId14"/>
    <p:sldId id="277" r:id="rId15"/>
    <p:sldId id="280" r:id="rId16"/>
    <p:sldId id="282" r:id="rId17"/>
    <p:sldId id="267" r:id="rId18"/>
    <p:sldId id="260" r:id="rId19"/>
    <p:sldId id="269" r:id="rId20"/>
    <p:sldId id="275" r:id="rId21"/>
    <p:sldId id="272" r:id="rId22"/>
    <p:sldId id="278" r:id="rId23"/>
    <p:sldId id="276" r:id="rId24"/>
    <p:sldId id="268" r:id="rId25"/>
    <p:sldId id="271" r:id="rId26"/>
    <p:sldId id="283" r:id="rId27"/>
    <p:sldId id="279" r:id="rId28"/>
    <p:sldId id="281" r:id="rId29"/>
    <p:sldId id="263" r:id="rId30"/>
    <p:sldId id="259" r:id="rId31"/>
    <p:sldId id="285" r:id="rId3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8/5z/Z3K1FE0zCgt03DXA==" hashData="3ouCFz99qE001Hb3E53nX7tFH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33" d="100"/>
          <a:sy n="33" d="100"/>
        </p:scale>
        <p:origin x="-2046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2B0F6-D6A6-4D83-9DCB-CD51D47C907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90888953"/>
      </p:ext>
    </p:extLst>
  </p:cSld>
  <p:clrMapOvr>
    <a:masterClrMapping/>
  </p:clrMapOvr>
  <p:transition spd="slow" advTm="5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3CD73-3D88-4DA6-A782-98B48169CA9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63429183"/>
      </p:ext>
    </p:extLst>
  </p:cSld>
  <p:clrMapOvr>
    <a:masterClrMapping/>
  </p:clrMapOvr>
  <p:transition spd="slow" advTm="5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4550C4-1D20-4D7C-827C-4B4BEB0B8C7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9633483"/>
      </p:ext>
    </p:extLst>
  </p:cSld>
  <p:clrMapOvr>
    <a:masterClrMapping/>
  </p:clrMapOvr>
  <p:transition spd="slow" advTm="5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2B803-82F2-4B6B-9D69-6B635FD687B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23006569"/>
      </p:ext>
    </p:extLst>
  </p:cSld>
  <p:clrMapOvr>
    <a:masterClrMapping/>
  </p:clrMapOvr>
  <p:transition spd="slow" advTm="5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CC9C89-6F1B-40A0-A9DA-2A8687117A5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3401841"/>
      </p:ext>
    </p:extLst>
  </p:cSld>
  <p:clrMapOvr>
    <a:masterClrMapping/>
  </p:clrMapOvr>
  <p:transition spd="slow" advTm="5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4EF9A-5130-4979-B60D-C2A56AA1B82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3292849"/>
      </p:ext>
    </p:extLst>
  </p:cSld>
  <p:clrMapOvr>
    <a:masterClrMapping/>
  </p:clrMapOvr>
  <p:transition spd="slow" advTm="5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52194-DA4F-4B64-A265-3E29A0398B94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7877170"/>
      </p:ext>
    </p:extLst>
  </p:cSld>
  <p:clrMapOvr>
    <a:masterClrMapping/>
  </p:clrMapOvr>
  <p:transition spd="slow" advTm="5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0472B-C660-4045-B325-307D0FD315E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85850642"/>
      </p:ext>
    </p:extLst>
  </p:cSld>
  <p:clrMapOvr>
    <a:masterClrMapping/>
  </p:clrMapOvr>
  <p:transition spd="slow" advTm="5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11988-FD66-4396-9A1D-4F85D81CD13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2997610"/>
      </p:ext>
    </p:extLst>
  </p:cSld>
  <p:clrMapOvr>
    <a:masterClrMapping/>
  </p:clrMapOvr>
  <p:transition spd="slow" advTm="5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C33421-C0E0-400C-8C8B-D032D082AF64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66395170"/>
      </p:ext>
    </p:extLst>
  </p:cSld>
  <p:clrMapOvr>
    <a:masterClrMapping/>
  </p:clrMapOvr>
  <p:transition spd="slow" advTm="5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B77544-026A-4D31-87DF-0DD3C34C059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6911811"/>
      </p:ext>
    </p:extLst>
  </p:cSld>
  <p:clrMapOvr>
    <a:masterClrMapping/>
  </p:clrMapOvr>
  <p:transition spd="slow" advTm="5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700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ACE1068-219D-4CD5-8589-7C42BF1E41E4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hecke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1286308896XmJwAg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vals26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valse_dautomne-comp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013" y="3213100"/>
            <a:ext cx="360363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slide0004_image08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lide0004_image08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0005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slide0004_image08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005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lide0004_image08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slide0004_image08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lide0004_image08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40005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Kép1 (9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2" name="WordArt 14" descr="08_05_16_arc-en-ciel"/>
          <p:cNvSpPr>
            <a:spLocks noChangeArrowheads="1" noChangeShapeType="1" noTextEdit="1"/>
          </p:cNvSpPr>
          <p:nvPr/>
        </p:nvSpPr>
        <p:spPr bwMode="auto">
          <a:xfrm rot="236197">
            <a:off x="1443311" y="1433240"/>
            <a:ext cx="6704926" cy="236655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endParaRPr lang="es-ES" sz="19900" b="1" kern="10" dirty="0" smtClean="0">
              <a:ln w="9525">
                <a:round/>
                <a:headEnd/>
                <a:tailEnd/>
              </a:ln>
              <a:solidFill>
                <a:srgbClr val="FF0000"/>
              </a:solidFill>
              <a:latin typeface="Cooper Black" pitchFamily="18" charset="0"/>
            </a:endParaRPr>
          </a:p>
          <a:p>
            <a:pPr algn="ctr"/>
            <a:r>
              <a:rPr lang="es-ES" sz="199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oper Black" pitchFamily="18" charset="0"/>
              </a:rPr>
              <a:t>hojas de colores</a:t>
            </a:r>
            <a:endParaRPr lang="es-ES" sz="19900" b="1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1287054044iuuTj3u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7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12868316683TSlgS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1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1287029182TLdTMUW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7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1286981881MxbWgp7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5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1286945496LBddkEy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9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1286945127bZAlqY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3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1287030965j8r4sQ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3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1286896289jfzZlmc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1286690039hZrGEhu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1286774935aZHdESp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1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1286313413mEs27wh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5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1286603527QzQtZkS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7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1286366002QUAGFtf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9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1286340630jtX9kmj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7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1286942469YzkBxI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7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12868585717u5SCW8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57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9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6" name="Picture 6" descr="t ősz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1286689833CLsWUz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9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1286815153nFhLAj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2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8" name="Picture 6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1286484741yQKkzNi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1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1286688625nvShqv1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3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1286910384W1YlrzH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1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1286895828sAgSxq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3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1286313664qKCLxt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85" b="5785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1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1286431358BRqnfK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5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1286358830aKmy4q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2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3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1286981991chca24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1" name="Picture 5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753667-cbcf70e0c30dfcb162a9fb306af467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3" name="Picture 33" descr="Kép1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7" name="Picture 37" descr="slide0002_image0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54305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0" name="Picture 40" descr="slide0002_image0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791200"/>
            <a:ext cx="154305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nature et ses couleurs .. 29 07 2011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nature et ses couleurs .. 29 07 2011</Template>
  <TotalTime>5</TotalTime>
  <Words>19</Words>
  <Application>Microsoft Office PowerPoint</Application>
  <PresentationFormat>Presentación en pantalla (4:3)</PresentationFormat>
  <Paragraphs>4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La nature et ses couleurs .. 29 07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2022-07-13T07:37:45Z</dcterms:created>
  <dcterms:modified xsi:type="dcterms:W3CDTF">2022-07-13T07:42:50Z</dcterms:modified>
</cp:coreProperties>
</file>