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Default Extension="fntdata" ContentType="application/x-fontdata"/>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311" r:id="rId3"/>
    <p:sldId id="257" r:id="rId4"/>
    <p:sldId id="256" r:id="rId5"/>
    <p:sldId id="258" r:id="rId6"/>
    <p:sldId id="259" r:id="rId7"/>
    <p:sldId id="260" r:id="rId8"/>
    <p:sldId id="261" r:id="rId9"/>
    <p:sldId id="262" r:id="rId10"/>
    <p:sldId id="263" r:id="rId11"/>
    <p:sldId id="264" r:id="rId12"/>
    <p:sldId id="265" r:id="rId13"/>
    <p:sldId id="266" r:id="rId14"/>
    <p:sldId id="267" r:id="rId15"/>
    <p:sldId id="310" r:id="rId16"/>
    <p:sldId id="269" r:id="rId17"/>
    <p:sldId id="270" r:id="rId18"/>
    <p:sldId id="271" r:id="rId19"/>
    <p:sldId id="272" r:id="rId20"/>
    <p:sldId id="273" r:id="rId21"/>
    <p:sldId id="274" r:id="rId22"/>
    <p:sldId id="275"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312" r:id="rId45"/>
  </p:sldIdLst>
  <p:sldSz cx="9144000" cy="6858000" type="screen4x3"/>
  <p:notesSz cx="6858000" cy="9144000"/>
  <p:embeddedFontLst>
    <p:embeddedFont>
      <p:font typeface="Comic Sans MS" pitchFamily="66" charset="0"/>
      <p:regular r:id="rId46"/>
      <p:bold r:id="rId47"/>
    </p:embeddedFont>
    <p:embeddedFont>
      <p:font typeface="Matura MT Script Capitals" pitchFamily="66" charset="0"/>
      <p:regular r:id="rId48"/>
    </p:embeddedFont>
    <p:embeddedFont>
      <p:font typeface="Harrington" pitchFamily="82" charset="0"/>
      <p:regular r:id="rId49"/>
    </p:embeddedFont>
    <p:embeddedFont>
      <p:font typeface="Berlin Sans FB Demi" pitchFamily="34" charset="0"/>
      <p:bold r:id="rId50"/>
    </p:embeddedFont>
  </p:embeddedFontLst>
  <p:defaultTextStyle>
    <a:defPPr>
      <a:defRPr lang="fr-FR"/>
    </a:defPPr>
    <a:lvl1pPr algn="l" rtl="0" fontAlgn="base">
      <a:spcBef>
        <a:spcPct val="0"/>
      </a:spcBef>
      <a:spcAft>
        <a:spcPct val="0"/>
      </a:spcAft>
      <a:defRPr sz="1400" b="1" kern="1200">
        <a:solidFill>
          <a:schemeClr val="tx1"/>
        </a:solidFill>
        <a:latin typeface="Comic Sans MS" pitchFamily="66" charset="0"/>
        <a:ea typeface="+mn-ea"/>
        <a:cs typeface="Arial" charset="0"/>
      </a:defRPr>
    </a:lvl1pPr>
    <a:lvl2pPr marL="457200" algn="l" rtl="0" fontAlgn="base">
      <a:spcBef>
        <a:spcPct val="0"/>
      </a:spcBef>
      <a:spcAft>
        <a:spcPct val="0"/>
      </a:spcAft>
      <a:defRPr sz="1400" b="1" kern="1200">
        <a:solidFill>
          <a:schemeClr val="tx1"/>
        </a:solidFill>
        <a:latin typeface="Comic Sans MS" pitchFamily="66" charset="0"/>
        <a:ea typeface="+mn-ea"/>
        <a:cs typeface="Arial" charset="0"/>
      </a:defRPr>
    </a:lvl2pPr>
    <a:lvl3pPr marL="914400" algn="l" rtl="0" fontAlgn="base">
      <a:spcBef>
        <a:spcPct val="0"/>
      </a:spcBef>
      <a:spcAft>
        <a:spcPct val="0"/>
      </a:spcAft>
      <a:defRPr sz="1400" b="1" kern="1200">
        <a:solidFill>
          <a:schemeClr val="tx1"/>
        </a:solidFill>
        <a:latin typeface="Comic Sans MS" pitchFamily="66" charset="0"/>
        <a:ea typeface="+mn-ea"/>
        <a:cs typeface="Arial" charset="0"/>
      </a:defRPr>
    </a:lvl3pPr>
    <a:lvl4pPr marL="1371600" algn="l" rtl="0" fontAlgn="base">
      <a:spcBef>
        <a:spcPct val="0"/>
      </a:spcBef>
      <a:spcAft>
        <a:spcPct val="0"/>
      </a:spcAft>
      <a:defRPr sz="1400" b="1" kern="1200">
        <a:solidFill>
          <a:schemeClr val="tx1"/>
        </a:solidFill>
        <a:latin typeface="Comic Sans MS" pitchFamily="66" charset="0"/>
        <a:ea typeface="+mn-ea"/>
        <a:cs typeface="Arial" charset="0"/>
      </a:defRPr>
    </a:lvl4pPr>
    <a:lvl5pPr marL="1828800" algn="l" rtl="0" fontAlgn="base">
      <a:spcBef>
        <a:spcPct val="0"/>
      </a:spcBef>
      <a:spcAft>
        <a:spcPct val="0"/>
      </a:spcAft>
      <a:defRPr sz="1400" b="1" kern="1200">
        <a:solidFill>
          <a:schemeClr val="tx1"/>
        </a:solidFill>
        <a:latin typeface="Comic Sans MS" pitchFamily="66" charset="0"/>
        <a:ea typeface="+mn-ea"/>
        <a:cs typeface="Arial" charset="0"/>
      </a:defRPr>
    </a:lvl5pPr>
    <a:lvl6pPr marL="2286000" algn="l" defTabSz="914400" rtl="0" eaLnBrk="1" latinLnBrk="0" hangingPunct="1">
      <a:defRPr sz="1400" b="1" kern="1200">
        <a:solidFill>
          <a:schemeClr val="tx1"/>
        </a:solidFill>
        <a:latin typeface="Comic Sans MS" pitchFamily="66" charset="0"/>
        <a:ea typeface="+mn-ea"/>
        <a:cs typeface="Arial" charset="0"/>
      </a:defRPr>
    </a:lvl6pPr>
    <a:lvl7pPr marL="2743200" algn="l" defTabSz="914400" rtl="0" eaLnBrk="1" latinLnBrk="0" hangingPunct="1">
      <a:defRPr sz="1400" b="1" kern="1200">
        <a:solidFill>
          <a:schemeClr val="tx1"/>
        </a:solidFill>
        <a:latin typeface="Comic Sans MS" pitchFamily="66" charset="0"/>
        <a:ea typeface="+mn-ea"/>
        <a:cs typeface="Arial" charset="0"/>
      </a:defRPr>
    </a:lvl7pPr>
    <a:lvl8pPr marL="3200400" algn="l" defTabSz="914400" rtl="0" eaLnBrk="1" latinLnBrk="0" hangingPunct="1">
      <a:defRPr sz="1400" b="1" kern="1200">
        <a:solidFill>
          <a:schemeClr val="tx1"/>
        </a:solidFill>
        <a:latin typeface="Comic Sans MS" pitchFamily="66" charset="0"/>
        <a:ea typeface="+mn-ea"/>
        <a:cs typeface="Arial" charset="0"/>
      </a:defRPr>
    </a:lvl8pPr>
    <a:lvl9pPr marL="3657600" algn="l" defTabSz="914400" rtl="0" eaLnBrk="1" latinLnBrk="0" hangingPunct="1">
      <a:defRPr sz="1400" b="1" kern="1200">
        <a:solidFill>
          <a:schemeClr val="tx1"/>
        </a:solidFill>
        <a:latin typeface="Comic Sans MS" pitchFamily="66" charset="0"/>
        <a:ea typeface="+mn-ea"/>
        <a:cs typeface="Arial" charset="0"/>
      </a:defRPr>
    </a:lvl9pPr>
  </p:defaultTextStyle>
  <p:modifyVerifier cryptProviderType="rsaFull" cryptAlgorithmClass="hash" cryptAlgorithmType="typeAny" cryptAlgorithmSid="4" spinCount="100000" saltData="IqEnd50WzFSVk50zoKK6Bw==" hashData="M4Ts1qDKBMHly8TdrnifSnU0na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FF3300"/>
    <a:srgbClr val="FFFFFF"/>
    <a:srgbClr val="CCFFCC"/>
    <a:srgbClr val="33CC33"/>
    <a:srgbClr val="66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578" autoAdjust="0"/>
    <p:restoredTop sz="86472" autoAdjust="0"/>
  </p:normalViewPr>
  <p:slideViewPr>
    <p:cSldViewPr>
      <p:cViewPr>
        <p:scale>
          <a:sx n="66" d="100"/>
          <a:sy n="66" d="100"/>
        </p:scale>
        <p:origin x="-1116" y="-222"/>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2.fntdata"/><Relationship Id="rId50" Type="http://schemas.openxmlformats.org/officeDocument/2006/relationships/font" Target="fonts/font5.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1.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4.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3.fntdata"/><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0545F2DA-5FA4-4BE8-ADFB-D82D181679CC}" type="slidenum">
              <a:rPr lang="fr-FR"/>
              <a:pPr/>
              <a:t>‹Nº›</a:t>
            </a:fld>
            <a:endParaRPr lang="fr-FR"/>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BA5461AD-74FA-4446-BDCB-4D2BDFE1AECD}" type="slidenum">
              <a:rPr lang="fr-FR"/>
              <a:pPr/>
              <a:t>‹Nº›</a:t>
            </a:fld>
            <a:endParaRPr lang="fr-FR"/>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47D8A509-E66B-4B6D-9896-6937B7B4CC9B}" type="slidenum">
              <a:rPr lang="fr-FR"/>
              <a:pPr/>
              <a:t>‹Nº›</a:t>
            </a:fld>
            <a:endParaRPr lang="fr-FR"/>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68706667-FFA5-4C9A-B469-4DDC7303559E}" type="slidenum">
              <a:rPr lang="fr-FR"/>
              <a:pPr/>
              <a:t>‹Nº›</a:t>
            </a:fld>
            <a:endParaRPr lang="fr-FR"/>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fr-FR"/>
          </a:p>
        </p:txBody>
      </p:sp>
      <p:sp>
        <p:nvSpPr>
          <p:cNvPr id="8" name="7 Marcador de pie de página"/>
          <p:cNvSpPr>
            <a:spLocks noGrp="1"/>
          </p:cNvSpPr>
          <p:nvPr>
            <p:ph type="ftr" sz="quarter" idx="11"/>
          </p:nvPr>
        </p:nvSpPr>
        <p:spPr/>
        <p:txBody>
          <a:bodyPr/>
          <a:lstStyle>
            <a:lvl1pPr>
              <a:defRPr/>
            </a:lvl1pPr>
          </a:lstStyle>
          <a:p>
            <a:endParaRPr lang="fr-FR"/>
          </a:p>
        </p:txBody>
      </p:sp>
      <p:sp>
        <p:nvSpPr>
          <p:cNvPr id="9" name="8 Marcador de número de diapositiva"/>
          <p:cNvSpPr>
            <a:spLocks noGrp="1"/>
          </p:cNvSpPr>
          <p:nvPr>
            <p:ph type="sldNum" sz="quarter" idx="12"/>
          </p:nvPr>
        </p:nvSpPr>
        <p:spPr/>
        <p:txBody>
          <a:bodyPr/>
          <a:lstStyle>
            <a:lvl1pPr>
              <a:defRPr/>
            </a:lvl1pPr>
          </a:lstStyle>
          <a:p>
            <a:fld id="{059CFF23-2303-4853-88E9-FE820F003858}" type="slidenum">
              <a:rPr lang="fr-FR"/>
              <a:pPr/>
              <a:t>‹Nº›</a:t>
            </a:fld>
            <a:endParaRPr lang="fr-FR"/>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fr-FR"/>
          </a:p>
        </p:txBody>
      </p:sp>
      <p:sp>
        <p:nvSpPr>
          <p:cNvPr id="4" name="3 Marcador de pie de página"/>
          <p:cNvSpPr>
            <a:spLocks noGrp="1"/>
          </p:cNvSpPr>
          <p:nvPr>
            <p:ph type="ftr" sz="quarter" idx="11"/>
          </p:nvPr>
        </p:nvSpPr>
        <p:spPr/>
        <p:txBody>
          <a:bodyPr/>
          <a:lstStyle>
            <a:lvl1pPr>
              <a:defRPr/>
            </a:lvl1pPr>
          </a:lstStyle>
          <a:p>
            <a:endParaRPr lang="fr-FR"/>
          </a:p>
        </p:txBody>
      </p:sp>
      <p:sp>
        <p:nvSpPr>
          <p:cNvPr id="5" name="4 Marcador de número de diapositiva"/>
          <p:cNvSpPr>
            <a:spLocks noGrp="1"/>
          </p:cNvSpPr>
          <p:nvPr>
            <p:ph type="sldNum" sz="quarter" idx="12"/>
          </p:nvPr>
        </p:nvSpPr>
        <p:spPr/>
        <p:txBody>
          <a:bodyPr/>
          <a:lstStyle>
            <a:lvl1pPr>
              <a:defRPr/>
            </a:lvl1pPr>
          </a:lstStyle>
          <a:p>
            <a:fld id="{65D20994-8CE0-4BDC-A218-598D06F96590}" type="slidenum">
              <a:rPr lang="fr-FR"/>
              <a:pPr/>
              <a:t>‹Nº›</a:t>
            </a:fld>
            <a:endParaRPr lang="fr-FR"/>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fr-FR"/>
          </a:p>
        </p:txBody>
      </p:sp>
      <p:sp>
        <p:nvSpPr>
          <p:cNvPr id="3" name="2 Marcador de pie de página"/>
          <p:cNvSpPr>
            <a:spLocks noGrp="1"/>
          </p:cNvSpPr>
          <p:nvPr>
            <p:ph type="ftr" sz="quarter" idx="11"/>
          </p:nvPr>
        </p:nvSpPr>
        <p:spPr/>
        <p:txBody>
          <a:bodyPr/>
          <a:lstStyle>
            <a:lvl1pPr>
              <a:defRPr/>
            </a:lvl1pPr>
          </a:lstStyle>
          <a:p>
            <a:endParaRPr lang="fr-FR"/>
          </a:p>
        </p:txBody>
      </p:sp>
      <p:sp>
        <p:nvSpPr>
          <p:cNvPr id="4" name="3 Marcador de número de diapositiva"/>
          <p:cNvSpPr>
            <a:spLocks noGrp="1"/>
          </p:cNvSpPr>
          <p:nvPr>
            <p:ph type="sldNum" sz="quarter" idx="12"/>
          </p:nvPr>
        </p:nvSpPr>
        <p:spPr/>
        <p:txBody>
          <a:bodyPr/>
          <a:lstStyle>
            <a:lvl1pPr>
              <a:defRPr/>
            </a:lvl1pPr>
          </a:lstStyle>
          <a:p>
            <a:fld id="{275C42E1-FB8C-40EE-B23D-B2BBBDFCCA3B}" type="slidenum">
              <a:rPr lang="fr-FR"/>
              <a:pPr/>
              <a:t>‹Nº›</a:t>
            </a:fld>
            <a:endParaRPr lang="fr-FR"/>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A163FE3A-FC67-4298-AF89-EA92F273A403}" type="slidenum">
              <a:rPr lang="fr-FR"/>
              <a:pPr/>
              <a:t>‹Nº›</a:t>
            </a:fld>
            <a:endParaRPr lang="fr-FR"/>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40BF98E0-BAFE-4A62-AA75-259F42C61113}" type="slidenum">
              <a:rPr lang="fr-FR"/>
              <a:pPr/>
              <a:t>‹Nº›</a:t>
            </a:fld>
            <a:endParaRPr lang="fr-FR"/>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E6F1A276-94D1-44B5-AA4D-68147AA24158}" type="slidenum">
              <a:rPr lang="fr-FR"/>
              <a:pPr/>
              <a:t>‹Nº›</a:t>
            </a:fld>
            <a:endParaRPr lang="fr-FR"/>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FA7650D2-B05A-4692-94D8-47DE8A376207}" type="slidenum">
              <a:rPr lang="fr-FR"/>
              <a:pPr/>
              <a:t>‹Nº›</a:t>
            </a:fld>
            <a:endParaRPr lang="fr-FR"/>
          </a:p>
        </p:txBody>
      </p:sp>
    </p:spTree>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C4CC438-BA51-4525-B7B9-7CCC821070A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CCFFCC"/>
            </a:gs>
            <a:gs pos="100000">
              <a:srgbClr val="33CC33"/>
            </a:gs>
          </a:gsLst>
          <a:lin ang="189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b="0">
                <a:latin typeface="+mn-lt"/>
              </a:defRPr>
            </a:lvl1pPr>
          </a:lstStyle>
          <a:p>
            <a:endParaRPr 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b="0">
                <a:latin typeface="+mn-lt"/>
              </a:defRPr>
            </a:lvl1pPr>
          </a:lstStyle>
          <a:p>
            <a:endParaRPr lang="fr-F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b="0">
                <a:latin typeface="+mn-lt"/>
              </a:defRPr>
            </a:lvl1pPr>
          </a:lstStyle>
          <a:p>
            <a:fld id="{EDBB5666-E13E-4000-9BCB-258FD37C6576}" type="slidenum">
              <a:rPr lang="fr-F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b="0">
              <a:solidFill>
                <a:srgbClr val="000000"/>
              </a:solidFill>
              <a:latin typeface="Arial" charset="0"/>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b="0">
              <a:solidFill>
                <a:srgbClr val="000000"/>
              </a:solidFill>
              <a:latin typeface="Arial" charset="0"/>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63DA45F-D163-4E92-9E03-CE6185AB5250}" type="slidenum">
              <a:rPr lang="es-ES_tradnl" b="0">
                <a:solidFill>
                  <a:srgbClr val="000000"/>
                </a:solidFill>
                <a:latin typeface="Arial" charset="0"/>
                <a:cs typeface="+mn-cs"/>
              </a:rPr>
              <a:pPr/>
              <a:t>‹Nº›</a:t>
            </a:fld>
            <a:endParaRPr lang="es-ES_tradnl" b="0">
              <a:solidFill>
                <a:srgbClr val="000000"/>
              </a:solidFill>
              <a:latin typeface="Arial" charset="0"/>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82" name="Picture 14" descr="image002"/>
          <p:cNvPicPr>
            <a:picLocks noChangeAspect="1" noChangeArrowheads="1"/>
          </p:cNvPicPr>
          <p:nvPr/>
        </p:nvPicPr>
        <p:blipFill>
          <a:blip r:embed="rId3" cstate="print">
            <a:grayscl/>
          </a:blip>
          <a:srcRect/>
          <a:stretch>
            <a:fillRect/>
          </a:stretch>
        </p:blipFill>
        <p:spPr bwMode="auto">
          <a:xfrm>
            <a:off x="0" y="-263525"/>
            <a:ext cx="10188575" cy="7121525"/>
          </a:xfrm>
          <a:prstGeom prst="rect">
            <a:avLst/>
          </a:prstGeom>
          <a:noFill/>
        </p:spPr>
      </p:pic>
      <p:sp>
        <p:nvSpPr>
          <p:cNvPr id="58381" name="Rectangle 13"/>
          <p:cNvSpPr>
            <a:spLocks noChangeArrowheads="1"/>
          </p:cNvSpPr>
          <p:nvPr/>
        </p:nvSpPr>
        <p:spPr bwMode="auto">
          <a:xfrm>
            <a:off x="-180975" y="2420938"/>
            <a:ext cx="9144000" cy="1536700"/>
          </a:xfrm>
          <a:prstGeom prst="rect">
            <a:avLst/>
          </a:prstGeom>
          <a:noFill/>
          <a:ln w="9525">
            <a:noFill/>
            <a:miter lim="800000"/>
            <a:headEnd/>
            <a:tailEnd/>
          </a:ln>
          <a:effectLst/>
        </p:spPr>
        <p:txBody>
          <a:bodyPr lIns="0" tIns="38088" rIns="0" bIns="38088" anchor="ctr">
            <a:spAutoFit/>
          </a:bodyPr>
          <a:lstStyle/>
          <a:p>
            <a:pPr algn="ctr"/>
            <a:r>
              <a:rPr lang="es-ES" sz="2400" i="1" dirty="0">
                <a:solidFill>
                  <a:schemeClr val="bg1"/>
                </a:solidFill>
              </a:rPr>
              <a:t>Estas fotos son vistas realmente extraordinarias</a:t>
            </a:r>
            <a:br>
              <a:rPr lang="es-ES" sz="2400" i="1" dirty="0">
                <a:solidFill>
                  <a:schemeClr val="bg1"/>
                </a:solidFill>
              </a:rPr>
            </a:br>
            <a:r>
              <a:rPr lang="es-ES" sz="2400" i="1" dirty="0">
                <a:solidFill>
                  <a:schemeClr val="bg1"/>
                </a:solidFill>
              </a:rPr>
              <a:t>y lugares muy interesantes.</a:t>
            </a:r>
            <a:br>
              <a:rPr lang="es-ES" sz="2400" i="1" dirty="0">
                <a:solidFill>
                  <a:schemeClr val="bg1"/>
                </a:solidFill>
              </a:rPr>
            </a:br>
            <a:r>
              <a:rPr lang="es-ES" sz="2400" i="1" dirty="0">
                <a:solidFill>
                  <a:schemeClr val="bg1"/>
                </a:solidFill>
              </a:rPr>
              <a:t>Tómese unos minutos para mirar.</a:t>
            </a:r>
            <a:br>
              <a:rPr lang="es-ES" sz="2400" i="1" dirty="0">
                <a:solidFill>
                  <a:schemeClr val="bg1"/>
                </a:solidFill>
              </a:rPr>
            </a:br>
            <a:r>
              <a:rPr lang="es-ES" sz="2400" i="1" dirty="0">
                <a:solidFill>
                  <a:schemeClr val="bg1"/>
                </a:solidFill>
              </a:rPr>
              <a:t>Disfrute!</a:t>
            </a:r>
            <a:endParaRPr lang="fr-FR" sz="2400" i="1" dirty="0">
              <a:solidFill>
                <a:schemeClr val="bg1"/>
              </a:solidFill>
            </a:endParaRPr>
          </a:p>
        </p:txBody>
      </p:sp>
      <p:pic>
        <p:nvPicPr>
          <p:cNvPr id="58375" name="Picture 7" descr="1souris"/>
          <p:cNvPicPr>
            <a:picLocks noChangeAspect="1" noChangeArrowheads="1" noCrop="1"/>
          </p:cNvPicPr>
          <p:nvPr/>
        </p:nvPicPr>
        <p:blipFill>
          <a:blip r:embed="rId4" cstate="print"/>
          <a:srcRect/>
          <a:stretch>
            <a:fillRect/>
          </a:stretch>
        </p:blipFill>
        <p:spPr bwMode="auto">
          <a:xfrm>
            <a:off x="6804025" y="5689600"/>
            <a:ext cx="1808163" cy="1168400"/>
          </a:xfrm>
          <a:prstGeom prst="rect">
            <a:avLst/>
          </a:prstGeom>
          <a:noFill/>
        </p:spPr>
      </p:pic>
      <p:pic>
        <p:nvPicPr>
          <p:cNvPr id="58376" name="Image 2" descr="musi06.gif"/>
          <p:cNvPicPr>
            <a:picLocks noChangeAspect="1"/>
          </p:cNvPicPr>
          <p:nvPr/>
        </p:nvPicPr>
        <p:blipFill>
          <a:blip r:embed="rId5" cstate="print"/>
          <a:srcRect/>
          <a:stretch>
            <a:fillRect/>
          </a:stretch>
        </p:blipFill>
        <p:spPr bwMode="auto">
          <a:xfrm>
            <a:off x="4140200" y="5805488"/>
            <a:ext cx="1058863" cy="792162"/>
          </a:xfrm>
          <a:prstGeom prst="rect">
            <a:avLst/>
          </a:prstGeom>
          <a:noFill/>
          <a:ln w="9525">
            <a:noFill/>
            <a:miter lim="800000"/>
            <a:headEnd/>
            <a:tailEnd/>
          </a:ln>
        </p:spPr>
      </p:pic>
      <p:sp>
        <p:nvSpPr>
          <p:cNvPr id="58379" name="Rectangle 11"/>
          <p:cNvSpPr>
            <a:spLocks noChangeArrowheads="1"/>
          </p:cNvSpPr>
          <p:nvPr/>
        </p:nvSpPr>
        <p:spPr bwMode="auto">
          <a:xfrm>
            <a:off x="1547813" y="0"/>
            <a:ext cx="5626100" cy="669925"/>
          </a:xfrm>
          <a:prstGeom prst="rect">
            <a:avLst/>
          </a:prstGeom>
          <a:noFill/>
          <a:ln w="9525">
            <a:noFill/>
            <a:miter lim="800000"/>
            <a:headEnd/>
            <a:tailEnd/>
          </a:ln>
          <a:effectLst/>
        </p:spPr>
        <p:txBody>
          <a:bodyPr wrap="none" lIns="0" tIns="0" rIns="0" bIns="0" anchor="ctr">
            <a:spAutoFit/>
          </a:bodyPr>
          <a:lstStyle/>
          <a:p>
            <a:pPr algn="ctr"/>
            <a:r>
              <a:rPr lang="es-ES" sz="4400" dirty="0">
                <a:solidFill>
                  <a:schemeClr val="bg1"/>
                </a:solidFill>
                <a:latin typeface="Matura MT Script Capitals" pitchFamily="66" charset="0"/>
              </a:rPr>
              <a:t>Hermoso y sorprendente</a:t>
            </a:r>
            <a:endParaRPr lang="fr-FR" sz="4000" dirty="0">
              <a:solidFill>
                <a:schemeClr val="bg1"/>
              </a:solidFill>
              <a:latin typeface="Matura MT Script Capitals" pitchFamily="66" charset="0"/>
            </a:endParaRPr>
          </a:p>
        </p:txBody>
      </p:sp>
    </p:spTree>
  </p:cSld>
  <p:clrMapOvr>
    <a:masterClrMapping/>
  </p:clrMapOvr>
  <p:transition spd="slow">
    <p:blinds/>
    <p:sndAc>
      <p:stSnd loop="1">
        <p:snd r:embed="rId2" name="Alain Morisot et Sweet People  Enfants du Vooyag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8379"/>
                                        </p:tgtEl>
                                        <p:attrNameLst>
                                          <p:attrName>style.visibility</p:attrName>
                                        </p:attrNameLst>
                                      </p:cBhvr>
                                      <p:to>
                                        <p:strVal val="visible"/>
                                      </p:to>
                                    </p:set>
                                    <p:anim calcmode="lin" valueType="num">
                                      <p:cBhvr>
                                        <p:cTn id="7" dur="2000" fill="hold"/>
                                        <p:tgtEl>
                                          <p:spTgt spid="58379"/>
                                        </p:tgtEl>
                                        <p:attrNameLst>
                                          <p:attrName>ppt_w</p:attrName>
                                        </p:attrNameLst>
                                      </p:cBhvr>
                                      <p:tavLst>
                                        <p:tav tm="0">
                                          <p:val>
                                            <p:fltVal val="0"/>
                                          </p:val>
                                        </p:tav>
                                        <p:tav tm="100000">
                                          <p:val>
                                            <p:strVal val="#ppt_w"/>
                                          </p:val>
                                        </p:tav>
                                      </p:tavLst>
                                    </p:anim>
                                    <p:anim calcmode="lin" valueType="num">
                                      <p:cBhvr>
                                        <p:cTn id="8" dur="2000" fill="hold"/>
                                        <p:tgtEl>
                                          <p:spTgt spid="58379"/>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7" presetClass="entr" presetSubtype="0" fill="hold" grpId="0" nodeType="afterEffect">
                                  <p:stCondLst>
                                    <p:cond delay="0"/>
                                  </p:stCondLst>
                                  <p:iterate type="lt">
                                    <p:tmPct val="50000"/>
                                  </p:iterate>
                                  <p:childTnLst>
                                    <p:set>
                                      <p:cBhvr>
                                        <p:cTn id="11" dur="1" fill="hold">
                                          <p:stCondLst>
                                            <p:cond delay="0"/>
                                          </p:stCondLst>
                                        </p:cTn>
                                        <p:tgtEl>
                                          <p:spTgt spid="58381"/>
                                        </p:tgtEl>
                                        <p:attrNameLst>
                                          <p:attrName>style.visibility</p:attrName>
                                        </p:attrNameLst>
                                      </p:cBhvr>
                                      <p:to>
                                        <p:strVal val="visible"/>
                                      </p:to>
                                    </p:set>
                                    <p:anim calcmode="discrete" valueType="clr">
                                      <p:cBhvr override="childStyle">
                                        <p:cTn id="12" dur="80"/>
                                        <p:tgtEl>
                                          <p:spTgt spid="58381"/>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58381"/>
                                        </p:tgtEl>
                                        <p:attrNameLst>
                                          <p:attrName>fillcolor</p:attrName>
                                        </p:attrNameLst>
                                      </p:cBhvr>
                                      <p:tavLst>
                                        <p:tav tm="0">
                                          <p:val>
                                            <p:clrVal>
                                              <a:schemeClr val="accent2"/>
                                            </p:clrVal>
                                          </p:val>
                                        </p:tav>
                                        <p:tav tm="50000">
                                          <p:val>
                                            <p:clrVal>
                                              <a:schemeClr val="hlink"/>
                                            </p:clrVal>
                                          </p:val>
                                        </p:tav>
                                      </p:tavLst>
                                    </p:anim>
                                    <p:set>
                                      <p:cBhvr>
                                        <p:cTn id="14" dur="80"/>
                                        <p:tgtEl>
                                          <p:spTgt spid="58381"/>
                                        </p:tgtEl>
                                        <p:attrNameLst>
                                          <p:attrName>fill.type</p:attrName>
                                        </p:attrNameLst>
                                      </p:cBhvr>
                                      <p:to>
                                        <p:strVal val="solid"/>
                                      </p:to>
                                    </p:set>
                                  </p:childTnLst>
                                </p:cTn>
                              </p:par>
                            </p:childTnLst>
                          </p:cTn>
                        </p:par>
                        <p:par>
                          <p:cTn id="15" fill="hold">
                            <p:stCondLst>
                              <p:cond delay="6280"/>
                            </p:stCondLst>
                            <p:childTnLst>
                              <p:par>
                                <p:cTn id="16" presetID="7" presetClass="entr" presetSubtype="4" fill="hold" nodeType="afterEffect">
                                  <p:stCondLst>
                                    <p:cond delay="0"/>
                                  </p:stCondLst>
                                  <p:childTnLst>
                                    <p:set>
                                      <p:cBhvr>
                                        <p:cTn id="17" dur="1" fill="hold">
                                          <p:stCondLst>
                                            <p:cond delay="0"/>
                                          </p:stCondLst>
                                        </p:cTn>
                                        <p:tgtEl>
                                          <p:spTgt spid="58376"/>
                                        </p:tgtEl>
                                        <p:attrNameLst>
                                          <p:attrName>style.visibility</p:attrName>
                                        </p:attrNameLst>
                                      </p:cBhvr>
                                      <p:to>
                                        <p:strVal val="visible"/>
                                      </p:to>
                                    </p:set>
                                    <p:anim calcmode="lin" valueType="num">
                                      <p:cBhvr additive="base">
                                        <p:cTn id="18" dur="2000" fill="hold"/>
                                        <p:tgtEl>
                                          <p:spTgt spid="58376"/>
                                        </p:tgtEl>
                                        <p:attrNameLst>
                                          <p:attrName>ppt_x</p:attrName>
                                        </p:attrNameLst>
                                      </p:cBhvr>
                                      <p:tavLst>
                                        <p:tav tm="0">
                                          <p:val>
                                            <p:strVal val="#ppt_x"/>
                                          </p:val>
                                        </p:tav>
                                        <p:tav tm="100000">
                                          <p:val>
                                            <p:strVal val="#ppt_x"/>
                                          </p:val>
                                        </p:tav>
                                      </p:tavLst>
                                    </p:anim>
                                    <p:anim calcmode="lin" valueType="num">
                                      <p:cBhvr additive="base">
                                        <p:cTn id="19" dur="2000" fill="hold"/>
                                        <p:tgtEl>
                                          <p:spTgt spid="58376"/>
                                        </p:tgtEl>
                                        <p:attrNameLst>
                                          <p:attrName>ppt_y</p:attrName>
                                        </p:attrNameLst>
                                      </p:cBhvr>
                                      <p:tavLst>
                                        <p:tav tm="0">
                                          <p:val>
                                            <p:strVal val="1+#ppt_h/2"/>
                                          </p:val>
                                        </p:tav>
                                        <p:tav tm="100000">
                                          <p:val>
                                            <p:strVal val="#ppt_y"/>
                                          </p:val>
                                        </p:tav>
                                      </p:tavLst>
                                    </p:anim>
                                  </p:childTnLst>
                                </p:cTn>
                              </p:par>
                              <p:par>
                                <p:cTn id="20" presetID="7" presetClass="entr" presetSubtype="4" fill="hold" nodeType="withEffect">
                                  <p:stCondLst>
                                    <p:cond delay="0"/>
                                  </p:stCondLst>
                                  <p:childTnLst>
                                    <p:set>
                                      <p:cBhvr>
                                        <p:cTn id="21" dur="1" fill="hold">
                                          <p:stCondLst>
                                            <p:cond delay="0"/>
                                          </p:stCondLst>
                                        </p:cTn>
                                        <p:tgtEl>
                                          <p:spTgt spid="58375"/>
                                        </p:tgtEl>
                                        <p:attrNameLst>
                                          <p:attrName>style.visibility</p:attrName>
                                        </p:attrNameLst>
                                      </p:cBhvr>
                                      <p:to>
                                        <p:strVal val="visible"/>
                                      </p:to>
                                    </p:set>
                                    <p:anim calcmode="lin" valueType="num">
                                      <p:cBhvr additive="base">
                                        <p:cTn id="22" dur="3000" fill="hold"/>
                                        <p:tgtEl>
                                          <p:spTgt spid="58375"/>
                                        </p:tgtEl>
                                        <p:attrNameLst>
                                          <p:attrName>ppt_x</p:attrName>
                                        </p:attrNameLst>
                                      </p:cBhvr>
                                      <p:tavLst>
                                        <p:tav tm="0">
                                          <p:val>
                                            <p:strVal val="#ppt_x"/>
                                          </p:val>
                                        </p:tav>
                                        <p:tav tm="100000">
                                          <p:val>
                                            <p:strVal val="#ppt_x"/>
                                          </p:val>
                                        </p:tav>
                                      </p:tavLst>
                                    </p:anim>
                                    <p:anim calcmode="lin" valueType="num">
                                      <p:cBhvr additive="base">
                                        <p:cTn id="23" dur="3000" fill="hold"/>
                                        <p:tgtEl>
                                          <p:spTgt spid="583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81" grpId="0"/>
      <p:bldP spid="5837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image002"/>
          <p:cNvPicPr>
            <a:picLocks noChangeAspect="1" noChangeArrowheads="1"/>
          </p:cNvPicPr>
          <p:nvPr/>
        </p:nvPicPr>
        <p:blipFill>
          <a:blip r:embed="rId2" cstate="print"/>
          <a:srcRect/>
          <a:stretch>
            <a:fillRect/>
          </a:stretch>
        </p:blipFill>
        <p:spPr bwMode="auto">
          <a:xfrm>
            <a:off x="0" y="620713"/>
            <a:ext cx="9144000" cy="6237287"/>
          </a:xfrm>
          <a:prstGeom prst="rect">
            <a:avLst/>
          </a:prstGeom>
          <a:noFill/>
        </p:spPr>
      </p:pic>
      <p:sp>
        <p:nvSpPr>
          <p:cNvPr id="3080" name="Rectangle 8"/>
          <p:cNvSpPr>
            <a:spLocks noChangeArrowheads="1"/>
          </p:cNvSpPr>
          <p:nvPr/>
        </p:nvSpPr>
        <p:spPr bwMode="auto">
          <a:xfrm>
            <a:off x="179388" y="0"/>
            <a:ext cx="9144000" cy="1190625"/>
          </a:xfrm>
          <a:prstGeom prst="rect">
            <a:avLst/>
          </a:prstGeom>
          <a:noFill/>
          <a:ln w="9525">
            <a:noFill/>
            <a:miter lim="800000"/>
            <a:headEnd/>
            <a:tailEnd/>
          </a:ln>
          <a:effectLst/>
        </p:spPr>
        <p:txBody>
          <a:bodyPr anchor="ctr">
            <a:spAutoFit/>
          </a:bodyPr>
          <a:lstStyle/>
          <a:p>
            <a:r>
              <a:rPr lang="es-ES" sz="1800">
                <a:solidFill>
                  <a:schemeClr val="bg1"/>
                </a:solidFill>
              </a:rPr>
              <a:t>El "cuerno del diablo" o "puertas del infierno" en el Cabo Perpetua, Oregon (Estados Unidos)</a:t>
            </a:r>
            <a:br>
              <a:rPr lang="es-ES" sz="1800">
                <a:solidFill>
                  <a:schemeClr val="bg1"/>
                </a:solidFill>
              </a:rPr>
            </a:br>
            <a:r>
              <a:rPr lang="es-ES" sz="1800">
                <a:solidFill>
                  <a:schemeClr val="bg1"/>
                </a:solidFill>
              </a:rPr>
              <a:t>en el Pacífico.</a:t>
            </a:r>
            <a:br>
              <a:rPr lang="es-ES" sz="1800">
                <a:solidFill>
                  <a:schemeClr val="bg1"/>
                </a:solidFill>
              </a:rPr>
            </a:br>
            <a:r>
              <a:rPr lang="es-ES" sz="1800">
                <a:solidFill>
                  <a:schemeClr val="bg1"/>
                </a:solidFill>
              </a:rPr>
              <a:t>A mediados de la marea y oleaje fuerte, el flujo crea un hermoso paisaje.</a:t>
            </a:r>
            <a:endParaRPr lang="fr-FR" sz="1800">
              <a:solidFill>
                <a:schemeClr val="bg1"/>
              </a:solidFill>
            </a:endParaRP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3080">
                                            <p:txEl>
                                              <p:pRg st="0" end="0"/>
                                            </p:txEl>
                                          </p:spTgt>
                                        </p:tgtEl>
                                        <p:attrNameLst>
                                          <p:attrName>style.visibility</p:attrName>
                                        </p:attrNameLst>
                                      </p:cBhvr>
                                      <p:to>
                                        <p:strVal val="visible"/>
                                      </p:to>
                                    </p:set>
                                    <p:anim calcmode="discrete" valueType="clr">
                                      <p:cBhvr override="childStyle">
                                        <p:cTn id="7" dur="80"/>
                                        <p:tgtEl>
                                          <p:spTgt spid="3080">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080">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080">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AutoShape 5" descr="Download"/>
          <p:cNvSpPr>
            <a:spLocks noChangeAspect="1" noChangeArrowheads="1"/>
          </p:cNvSpPr>
          <p:nvPr/>
        </p:nvSpPr>
        <p:spPr bwMode="auto">
          <a:xfrm>
            <a:off x="2752725" y="1143000"/>
            <a:ext cx="3638550" cy="4572000"/>
          </a:xfrm>
          <a:prstGeom prst="rect">
            <a:avLst/>
          </a:prstGeom>
          <a:noFill/>
        </p:spPr>
        <p:txBody>
          <a:bodyPr/>
          <a:lstStyle/>
          <a:p>
            <a:endParaRPr lang="es-ES"/>
          </a:p>
        </p:txBody>
      </p:sp>
      <p:pic>
        <p:nvPicPr>
          <p:cNvPr id="2054" name="Picture 6" descr="image001"/>
          <p:cNvPicPr>
            <a:picLocks noChangeAspect="1" noChangeArrowheads="1"/>
          </p:cNvPicPr>
          <p:nvPr/>
        </p:nvPicPr>
        <p:blipFill>
          <a:blip r:embed="rId2" cstate="print"/>
          <a:srcRect/>
          <a:stretch>
            <a:fillRect/>
          </a:stretch>
        </p:blipFill>
        <p:spPr bwMode="auto">
          <a:xfrm>
            <a:off x="0" y="0"/>
            <a:ext cx="5457825" cy="6858000"/>
          </a:xfrm>
          <a:prstGeom prst="rect">
            <a:avLst/>
          </a:prstGeom>
          <a:noFill/>
        </p:spPr>
      </p:pic>
      <p:sp>
        <p:nvSpPr>
          <p:cNvPr id="2057" name="Rectangle 9"/>
          <p:cNvSpPr>
            <a:spLocks noChangeArrowheads="1"/>
          </p:cNvSpPr>
          <p:nvPr/>
        </p:nvSpPr>
        <p:spPr bwMode="auto">
          <a:xfrm>
            <a:off x="5580063" y="1203325"/>
            <a:ext cx="3365500" cy="2225675"/>
          </a:xfrm>
          <a:prstGeom prst="rect">
            <a:avLst/>
          </a:prstGeom>
          <a:noFill/>
          <a:ln w="9525">
            <a:noFill/>
            <a:miter lim="800000"/>
            <a:headEnd/>
            <a:tailEnd/>
          </a:ln>
          <a:effectLst/>
        </p:spPr>
        <p:txBody>
          <a:bodyPr anchor="ctr">
            <a:spAutoFit/>
          </a:bodyPr>
          <a:lstStyle/>
          <a:p>
            <a:pPr algn="ctr"/>
            <a:r>
              <a:rPr lang="es-ES" sz="2000"/>
              <a:t>Este pequeño juego de sillas voladoras</a:t>
            </a:r>
            <a:br>
              <a:rPr lang="es-ES" sz="2000"/>
            </a:br>
            <a:r>
              <a:rPr lang="es-ES" sz="2000"/>
              <a:t>a una altura de 117 metros,</a:t>
            </a:r>
            <a:br>
              <a:rPr lang="es-ES" sz="2000"/>
            </a:br>
            <a:r>
              <a:rPr lang="es-ES" sz="2000"/>
              <a:t>es la más alta del mundo, se encuentra en</a:t>
            </a:r>
            <a:br>
              <a:rPr lang="es-ES" sz="2000"/>
            </a:br>
            <a:r>
              <a:rPr lang="es-ES" sz="2000"/>
              <a:t>Viena (Austria)</a:t>
            </a:r>
            <a:endParaRPr lang="fr-FR" sz="2000"/>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057"/>
                                        </p:tgtEl>
                                        <p:attrNameLst>
                                          <p:attrName>style.visibility</p:attrName>
                                        </p:attrNameLst>
                                      </p:cBhvr>
                                      <p:to>
                                        <p:strVal val="visible"/>
                                      </p:to>
                                    </p:set>
                                    <p:anim calcmode="discrete" valueType="clr">
                                      <p:cBhvr override="childStyle">
                                        <p:cTn id="7" dur="80"/>
                                        <p:tgtEl>
                                          <p:spTgt spid="205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057"/>
                                        </p:tgtEl>
                                        <p:attrNameLst>
                                          <p:attrName>fillcolor</p:attrName>
                                        </p:attrNameLst>
                                      </p:cBhvr>
                                      <p:tavLst>
                                        <p:tav tm="0">
                                          <p:val>
                                            <p:clrVal>
                                              <a:schemeClr val="accent2"/>
                                            </p:clrVal>
                                          </p:val>
                                        </p:tav>
                                        <p:tav tm="50000">
                                          <p:val>
                                            <p:clrVal>
                                              <a:schemeClr val="hlink"/>
                                            </p:clrVal>
                                          </p:val>
                                        </p:tav>
                                      </p:tavLst>
                                    </p:anim>
                                    <p:set>
                                      <p:cBhvr>
                                        <p:cTn id="9" dur="80"/>
                                        <p:tgtEl>
                                          <p:spTgt spid="205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003"/>
          <p:cNvPicPr>
            <a:picLocks noChangeAspect="1" noChangeArrowheads="1"/>
          </p:cNvPicPr>
          <p:nvPr/>
        </p:nvPicPr>
        <p:blipFill>
          <a:blip r:embed="rId2" cstate="print"/>
          <a:srcRect/>
          <a:stretch>
            <a:fillRect/>
          </a:stretch>
        </p:blipFill>
        <p:spPr bwMode="auto">
          <a:xfrm>
            <a:off x="0" y="0"/>
            <a:ext cx="9396413" cy="6858000"/>
          </a:xfrm>
          <a:prstGeom prst="rect">
            <a:avLst/>
          </a:prstGeom>
          <a:noFill/>
        </p:spPr>
      </p:pic>
      <p:sp>
        <p:nvSpPr>
          <p:cNvPr id="4100" name="Rectangle 4"/>
          <p:cNvSpPr>
            <a:spLocks noChangeArrowheads="1"/>
          </p:cNvSpPr>
          <p:nvPr/>
        </p:nvSpPr>
        <p:spPr bwMode="auto">
          <a:xfrm>
            <a:off x="971550" y="2205038"/>
            <a:ext cx="7596188" cy="701675"/>
          </a:xfrm>
          <a:prstGeom prst="rect">
            <a:avLst/>
          </a:prstGeom>
          <a:noFill/>
          <a:ln w="9525">
            <a:noFill/>
            <a:miter lim="800000"/>
            <a:headEnd/>
            <a:tailEnd/>
          </a:ln>
          <a:effectLst/>
        </p:spPr>
        <p:txBody>
          <a:bodyPr anchor="ctr">
            <a:spAutoFit/>
          </a:bodyPr>
          <a:lstStyle/>
          <a:p>
            <a:r>
              <a:rPr lang="es-ES" sz="2000"/>
              <a:t>El "Lago Esmeralda" en el cráter de un volcán extinguido</a:t>
            </a:r>
            <a:br>
              <a:rPr lang="es-ES" sz="2000"/>
            </a:br>
            <a:r>
              <a:rPr lang="es-ES" sz="2000"/>
              <a:t>en el Parque Nacional de Tongariro de Nueva Zelanda</a:t>
            </a:r>
            <a:endParaRPr lang="fr-FR" sz="2000"/>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4100"/>
                                        </p:tgtEl>
                                        <p:attrNameLst>
                                          <p:attrName>style.visibility</p:attrName>
                                        </p:attrNameLst>
                                      </p:cBhvr>
                                      <p:to>
                                        <p:strVal val="visible"/>
                                      </p:to>
                                    </p:set>
                                    <p:anim calcmode="discrete" valueType="clr">
                                      <p:cBhvr override="childStyle">
                                        <p:cTn id="7" dur="80"/>
                                        <p:tgtEl>
                                          <p:spTgt spid="410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100"/>
                                        </p:tgtEl>
                                        <p:attrNameLst>
                                          <p:attrName>fillcolor</p:attrName>
                                        </p:attrNameLst>
                                      </p:cBhvr>
                                      <p:tavLst>
                                        <p:tav tm="0">
                                          <p:val>
                                            <p:clrVal>
                                              <a:schemeClr val="accent2"/>
                                            </p:clrVal>
                                          </p:val>
                                        </p:tav>
                                        <p:tav tm="50000">
                                          <p:val>
                                            <p:clrVal>
                                              <a:schemeClr val="hlink"/>
                                            </p:clrVal>
                                          </p:val>
                                        </p:tav>
                                      </p:tavLst>
                                    </p:anim>
                                    <p:set>
                                      <p:cBhvr>
                                        <p:cTn id="9" dur="80"/>
                                        <p:tgtEl>
                                          <p:spTgt spid="410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004"/>
          <p:cNvPicPr>
            <a:picLocks noChangeAspect="1" noChangeArrowheads="1"/>
          </p:cNvPicPr>
          <p:nvPr/>
        </p:nvPicPr>
        <p:blipFill>
          <a:blip r:embed="rId2" cstate="print"/>
          <a:srcRect/>
          <a:stretch>
            <a:fillRect/>
          </a:stretch>
        </p:blipFill>
        <p:spPr bwMode="auto">
          <a:xfrm>
            <a:off x="0" y="-25400"/>
            <a:ext cx="9828213" cy="6883400"/>
          </a:xfrm>
          <a:prstGeom prst="rect">
            <a:avLst/>
          </a:prstGeom>
          <a:noFill/>
        </p:spPr>
      </p:pic>
      <p:sp>
        <p:nvSpPr>
          <p:cNvPr id="5123" name="Rectangle 3"/>
          <p:cNvSpPr>
            <a:spLocks noChangeArrowheads="1"/>
          </p:cNvSpPr>
          <p:nvPr/>
        </p:nvSpPr>
        <p:spPr bwMode="auto">
          <a:xfrm>
            <a:off x="755650" y="198438"/>
            <a:ext cx="7920038" cy="641350"/>
          </a:xfrm>
          <a:prstGeom prst="rect">
            <a:avLst/>
          </a:prstGeom>
          <a:noFill/>
          <a:ln w="9525">
            <a:noFill/>
            <a:miter lim="800000"/>
            <a:headEnd/>
            <a:tailEnd/>
          </a:ln>
          <a:effectLst/>
        </p:spPr>
        <p:txBody>
          <a:bodyPr anchor="ctr">
            <a:spAutoFit/>
          </a:bodyPr>
          <a:lstStyle/>
          <a:p>
            <a:r>
              <a:rPr lang="es-ES" sz="1800" b="0">
                <a:solidFill>
                  <a:schemeClr val="bg1"/>
                </a:solidFill>
              </a:rPr>
              <a:t>Restaurante en un acantilado en la costa este de Zanzíbar. Dependiendo de la marea, al restaurante se puede llegar tanto a pie como en barco.</a:t>
            </a:r>
            <a:endParaRPr lang="fr-FR" sz="1800" b="0">
              <a:solidFill>
                <a:schemeClr val="bg1"/>
              </a:solidFill>
            </a:endParaRPr>
          </a:p>
        </p:txBody>
      </p:sp>
    </p:spTree>
  </p:cSld>
  <p:clrMapOvr>
    <a:masterClrMapping/>
  </p:clrMapOvr>
  <p:transition spd="slow">
    <p:check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005"/>
          <p:cNvPicPr>
            <a:picLocks noChangeAspect="1" noChangeArrowheads="1"/>
          </p:cNvPicPr>
          <p:nvPr/>
        </p:nvPicPr>
        <p:blipFill>
          <a:blip r:embed="rId2" cstate="print"/>
          <a:srcRect/>
          <a:stretch>
            <a:fillRect/>
          </a:stretch>
        </p:blipFill>
        <p:spPr bwMode="auto">
          <a:xfrm>
            <a:off x="0" y="771525"/>
            <a:ext cx="9144000" cy="6086475"/>
          </a:xfrm>
          <a:prstGeom prst="rect">
            <a:avLst/>
          </a:prstGeom>
          <a:noFill/>
        </p:spPr>
      </p:pic>
      <p:sp>
        <p:nvSpPr>
          <p:cNvPr id="25604" name="Rectangle 4"/>
          <p:cNvSpPr>
            <a:spLocks noChangeArrowheads="1"/>
          </p:cNvSpPr>
          <p:nvPr/>
        </p:nvSpPr>
        <p:spPr bwMode="auto">
          <a:xfrm>
            <a:off x="2124075" y="0"/>
            <a:ext cx="5264150" cy="701675"/>
          </a:xfrm>
          <a:prstGeom prst="rect">
            <a:avLst/>
          </a:prstGeom>
          <a:noFill/>
          <a:ln w="9525">
            <a:noFill/>
            <a:miter lim="800000"/>
            <a:headEnd/>
            <a:tailEnd/>
          </a:ln>
          <a:effectLst/>
        </p:spPr>
        <p:txBody>
          <a:bodyPr wrap="none" anchor="ctr">
            <a:spAutoFit/>
          </a:bodyPr>
          <a:lstStyle/>
          <a:p>
            <a:r>
              <a:rPr lang="es-ES" sz="2000" b="0">
                <a:solidFill>
                  <a:schemeClr val="bg1"/>
                </a:solidFill>
              </a:rPr>
              <a:t>Arquitectura Selgas Cano (Madrid, España)</a:t>
            </a:r>
            <a:br>
              <a:rPr lang="es-ES" sz="2000" b="0">
                <a:solidFill>
                  <a:schemeClr val="bg1"/>
                </a:solidFill>
              </a:rPr>
            </a:br>
            <a:r>
              <a:rPr lang="es-ES" sz="2000" b="0">
                <a:solidFill>
                  <a:schemeClr val="bg1"/>
                </a:solidFill>
              </a:rPr>
              <a:t>Oficinas en el bosque.</a:t>
            </a:r>
            <a:endParaRPr lang="fr-FR" sz="2000" b="0">
              <a:solidFill>
                <a:schemeClr val="bg1"/>
              </a:solidFill>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5604"/>
                                        </p:tgtEl>
                                        <p:attrNameLst>
                                          <p:attrName>style.visibility</p:attrName>
                                        </p:attrNameLst>
                                      </p:cBhvr>
                                      <p:to>
                                        <p:strVal val="visible"/>
                                      </p:to>
                                    </p:set>
                                    <p:anim calcmode="discrete" valueType="clr">
                                      <p:cBhvr override="childStyle">
                                        <p:cTn id="7" dur="80"/>
                                        <p:tgtEl>
                                          <p:spTgt spid="2560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5604"/>
                                        </p:tgtEl>
                                        <p:attrNameLst>
                                          <p:attrName>fillcolor</p:attrName>
                                        </p:attrNameLst>
                                      </p:cBhvr>
                                      <p:tavLst>
                                        <p:tav tm="0">
                                          <p:val>
                                            <p:clrVal>
                                              <a:schemeClr val="accent2"/>
                                            </p:clrVal>
                                          </p:val>
                                        </p:tav>
                                        <p:tav tm="50000">
                                          <p:val>
                                            <p:clrVal>
                                              <a:schemeClr val="hlink"/>
                                            </p:clrVal>
                                          </p:val>
                                        </p:tav>
                                      </p:tavLst>
                                    </p:anim>
                                    <p:set>
                                      <p:cBhvr>
                                        <p:cTn id="9" dur="80"/>
                                        <p:tgtEl>
                                          <p:spTgt spid="2560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image006"/>
          <p:cNvPicPr>
            <a:picLocks noChangeAspect="1" noChangeArrowheads="1"/>
          </p:cNvPicPr>
          <p:nvPr/>
        </p:nvPicPr>
        <p:blipFill>
          <a:blip r:embed="rId2" cstate="print"/>
          <a:srcRect/>
          <a:stretch>
            <a:fillRect/>
          </a:stretch>
        </p:blipFill>
        <p:spPr bwMode="auto">
          <a:xfrm>
            <a:off x="0" y="757238"/>
            <a:ext cx="9144000" cy="6100762"/>
          </a:xfrm>
          <a:prstGeom prst="rect">
            <a:avLst/>
          </a:prstGeom>
          <a:noFill/>
        </p:spPr>
      </p:pic>
      <p:sp>
        <p:nvSpPr>
          <p:cNvPr id="24580" name="Rectangle 4"/>
          <p:cNvSpPr>
            <a:spLocks noChangeArrowheads="1"/>
          </p:cNvSpPr>
          <p:nvPr/>
        </p:nvSpPr>
        <p:spPr bwMode="auto">
          <a:xfrm>
            <a:off x="1692275" y="0"/>
            <a:ext cx="5689600" cy="701675"/>
          </a:xfrm>
          <a:prstGeom prst="rect">
            <a:avLst/>
          </a:prstGeom>
          <a:noFill/>
          <a:ln w="9525">
            <a:noFill/>
            <a:miter lim="800000"/>
            <a:headEnd/>
            <a:tailEnd/>
          </a:ln>
          <a:effectLst/>
        </p:spPr>
        <p:txBody>
          <a:bodyPr anchor="ctr">
            <a:spAutoFit/>
          </a:bodyPr>
          <a:lstStyle/>
          <a:p>
            <a:r>
              <a:rPr lang="es-ES" sz="2000">
                <a:solidFill>
                  <a:schemeClr val="bg1"/>
                </a:solidFill>
              </a:rPr>
              <a:t>Un desierto con Phacelia (Hierba Escorpión) florecen una vez en varios años.</a:t>
            </a:r>
            <a:endParaRPr lang="fr-FR" sz="2000">
              <a:solidFill>
                <a:schemeClr val="bg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24580">
                                            <p:txEl>
                                              <p:pRg st="0" end="0"/>
                                            </p:txEl>
                                          </p:spTgt>
                                        </p:tgtEl>
                                        <p:attrNameLst>
                                          <p:attrName>style.visibility</p:attrName>
                                        </p:attrNameLst>
                                      </p:cBhvr>
                                      <p:to>
                                        <p:strVal val="visible"/>
                                      </p:to>
                                    </p:set>
                                    <p:anim calcmode="discrete" valueType="clr">
                                      <p:cBhvr override="childStyle">
                                        <p:cTn id="7" dur="80"/>
                                        <p:tgtEl>
                                          <p:spTgt spid="24580">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4580">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4580">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mage007"/>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3556" name="Rectangle 4"/>
          <p:cNvSpPr>
            <a:spLocks noChangeArrowheads="1"/>
          </p:cNvSpPr>
          <p:nvPr/>
        </p:nvSpPr>
        <p:spPr bwMode="auto">
          <a:xfrm>
            <a:off x="2051050" y="260350"/>
            <a:ext cx="4970463" cy="396875"/>
          </a:xfrm>
          <a:prstGeom prst="rect">
            <a:avLst/>
          </a:prstGeom>
          <a:noFill/>
          <a:ln w="9525">
            <a:noFill/>
            <a:miter lim="800000"/>
            <a:headEnd/>
            <a:tailEnd/>
          </a:ln>
          <a:effectLst/>
        </p:spPr>
        <p:txBody>
          <a:bodyPr wrap="none" anchor="ctr">
            <a:spAutoFit/>
          </a:bodyPr>
          <a:lstStyle/>
          <a:p>
            <a:r>
              <a:rPr lang="es-ES" sz="2000">
                <a:solidFill>
                  <a:schemeClr val="bg1"/>
                </a:solidFill>
              </a:rPr>
              <a:t>Globos sobre de Capadocia en Turquía.</a:t>
            </a:r>
            <a:endParaRPr lang="fr-FR" sz="2000">
              <a:solidFill>
                <a:schemeClr val="bg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23556">
                                            <p:txEl>
                                              <p:pRg st="0" end="0"/>
                                            </p:txEl>
                                          </p:spTgt>
                                        </p:tgtEl>
                                        <p:attrNameLst>
                                          <p:attrName>style.visibility</p:attrName>
                                        </p:attrNameLst>
                                      </p:cBhvr>
                                      <p:to>
                                        <p:strVal val="visible"/>
                                      </p:to>
                                    </p:set>
                                    <p:anim calcmode="discrete" valueType="clr">
                                      <p:cBhvr override="childStyle">
                                        <p:cTn id="7" dur="80"/>
                                        <p:tgtEl>
                                          <p:spTgt spid="2355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3556">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3556">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image008"/>
          <p:cNvPicPr>
            <a:picLocks noChangeAspect="1" noChangeArrowheads="1"/>
          </p:cNvPicPr>
          <p:nvPr/>
        </p:nvPicPr>
        <p:blipFill>
          <a:blip r:embed="rId2" cstate="print"/>
          <a:srcRect/>
          <a:stretch>
            <a:fillRect/>
          </a:stretch>
        </p:blipFill>
        <p:spPr bwMode="auto">
          <a:xfrm>
            <a:off x="0" y="908050"/>
            <a:ext cx="9144000" cy="5146675"/>
          </a:xfrm>
          <a:prstGeom prst="rect">
            <a:avLst/>
          </a:prstGeom>
          <a:noFill/>
        </p:spPr>
      </p:pic>
      <p:sp>
        <p:nvSpPr>
          <p:cNvPr id="22531" name="Rectangle 3"/>
          <p:cNvSpPr>
            <a:spLocks noChangeArrowheads="1"/>
          </p:cNvSpPr>
          <p:nvPr/>
        </p:nvSpPr>
        <p:spPr bwMode="auto">
          <a:xfrm>
            <a:off x="1476375" y="-171450"/>
            <a:ext cx="5851525" cy="914400"/>
          </a:xfrm>
          <a:prstGeom prst="rect">
            <a:avLst/>
          </a:prstGeom>
          <a:noFill/>
          <a:ln w="9525">
            <a:noFill/>
            <a:miter lim="800000"/>
            <a:headEnd/>
            <a:tailEnd/>
          </a:ln>
          <a:effectLst/>
        </p:spPr>
        <p:txBody>
          <a:bodyPr>
            <a:spAutoFit/>
          </a:bodyPr>
          <a:lstStyle/>
          <a:p>
            <a:r>
              <a:rPr lang="es-ES" b="0"/>
              <a:t>.</a:t>
            </a:r>
            <a:br>
              <a:rPr lang="es-ES" b="0"/>
            </a:br>
            <a:r>
              <a:rPr lang="es-ES" sz="2000" b="0">
                <a:solidFill>
                  <a:schemeClr val="bg1"/>
                </a:solidFill>
              </a:rPr>
              <a:t>Dubai. Vista desde el rascacielos "Burj Dubai". </a:t>
            </a:r>
          </a:p>
          <a:p>
            <a:r>
              <a:rPr lang="es-ES" sz="2000" b="0">
                <a:solidFill>
                  <a:schemeClr val="bg1"/>
                </a:solidFill>
              </a:rPr>
              <a:t>La altura del edificio es 828 metros (163 pisos).</a:t>
            </a:r>
            <a:endParaRPr lang="fr-FR" sz="2000" b="0">
              <a:solidFill>
                <a:schemeClr val="bg1"/>
              </a:solidFill>
            </a:endParaRPr>
          </a:p>
        </p:txBody>
      </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2531"/>
                                        </p:tgtEl>
                                        <p:attrNameLst>
                                          <p:attrName>style.visibility</p:attrName>
                                        </p:attrNameLst>
                                      </p:cBhvr>
                                      <p:to>
                                        <p:strVal val="visible"/>
                                      </p:to>
                                    </p:set>
                                    <p:anim calcmode="discrete" valueType="clr">
                                      <p:cBhvr override="childStyle">
                                        <p:cTn id="7" dur="80"/>
                                        <p:tgtEl>
                                          <p:spTgt spid="2253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2531"/>
                                        </p:tgtEl>
                                        <p:attrNameLst>
                                          <p:attrName>fillcolor</p:attrName>
                                        </p:attrNameLst>
                                      </p:cBhvr>
                                      <p:tavLst>
                                        <p:tav tm="0">
                                          <p:val>
                                            <p:clrVal>
                                              <a:schemeClr val="accent2"/>
                                            </p:clrVal>
                                          </p:val>
                                        </p:tav>
                                        <p:tav tm="50000">
                                          <p:val>
                                            <p:clrVal>
                                              <a:schemeClr val="hlink"/>
                                            </p:clrVal>
                                          </p:val>
                                        </p:tav>
                                      </p:tavLst>
                                    </p:anim>
                                    <p:set>
                                      <p:cBhvr>
                                        <p:cTn id="9" dur="80"/>
                                        <p:tgtEl>
                                          <p:spTgt spid="2253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image009"/>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1507" name="Rectangle 3"/>
          <p:cNvSpPr>
            <a:spLocks noChangeArrowheads="1"/>
          </p:cNvSpPr>
          <p:nvPr/>
        </p:nvSpPr>
        <p:spPr bwMode="auto">
          <a:xfrm>
            <a:off x="2555875" y="6021388"/>
            <a:ext cx="3740150" cy="396875"/>
          </a:xfrm>
          <a:prstGeom prst="rect">
            <a:avLst/>
          </a:prstGeom>
          <a:noFill/>
          <a:ln w="9525">
            <a:noFill/>
            <a:miter lim="800000"/>
            <a:headEnd/>
            <a:tailEnd/>
          </a:ln>
          <a:effectLst/>
        </p:spPr>
        <p:txBody>
          <a:bodyPr wrap="none" anchor="ctr">
            <a:spAutoFit/>
          </a:bodyPr>
          <a:lstStyle/>
          <a:p>
            <a:r>
              <a:rPr lang="es-ES_tradnl" sz="2000">
                <a:solidFill>
                  <a:schemeClr val="bg1"/>
                </a:solidFill>
              </a:rPr>
              <a:t>Esta es la vista hacia abajo </a:t>
            </a:r>
            <a:endParaRPr lang="fr-FR">
              <a:solidFill>
                <a:schemeClr val="bg1"/>
              </a:solidFill>
            </a:endParaRPr>
          </a:p>
        </p:txBody>
      </p:sp>
    </p:spTree>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image010"/>
          <p:cNvPicPr>
            <a:picLocks noChangeAspect="1" noChangeArrowheads="1"/>
          </p:cNvPicPr>
          <p:nvPr/>
        </p:nvPicPr>
        <p:blipFill>
          <a:blip r:embed="rId2" cstate="print"/>
          <a:srcRect/>
          <a:stretch>
            <a:fillRect/>
          </a:stretch>
        </p:blipFill>
        <p:spPr bwMode="auto">
          <a:xfrm>
            <a:off x="0" y="-279400"/>
            <a:ext cx="9144000" cy="7137400"/>
          </a:xfrm>
          <a:prstGeom prst="rect">
            <a:avLst/>
          </a:prstGeom>
          <a:noFill/>
        </p:spPr>
      </p:pic>
      <p:sp>
        <p:nvSpPr>
          <p:cNvPr id="20483" name="Rectangle 3"/>
          <p:cNvSpPr>
            <a:spLocks noChangeArrowheads="1"/>
          </p:cNvSpPr>
          <p:nvPr/>
        </p:nvSpPr>
        <p:spPr bwMode="auto">
          <a:xfrm>
            <a:off x="827088" y="6156325"/>
            <a:ext cx="7702550" cy="701675"/>
          </a:xfrm>
          <a:prstGeom prst="rect">
            <a:avLst/>
          </a:prstGeom>
          <a:noFill/>
          <a:ln w="9525">
            <a:noFill/>
            <a:miter lim="800000"/>
            <a:headEnd/>
            <a:tailEnd/>
          </a:ln>
          <a:effectLst/>
        </p:spPr>
        <p:txBody>
          <a:bodyPr wrap="none" anchor="ctr">
            <a:spAutoFit/>
          </a:bodyPr>
          <a:lstStyle/>
          <a:p>
            <a:r>
              <a:rPr lang="es-ES" sz="2000">
                <a:solidFill>
                  <a:srgbClr val="0033CC"/>
                </a:solidFill>
              </a:rPr>
              <a:t>Estos árboles crecen en el bosque cerca de Gryfino, Polonia.</a:t>
            </a:r>
          </a:p>
          <a:p>
            <a:r>
              <a:rPr lang="es-ES" sz="2000">
                <a:solidFill>
                  <a:srgbClr val="0033CC"/>
                </a:solidFill>
              </a:rPr>
              <a:t> La causa de la curvatura es desconocido</a:t>
            </a:r>
            <a:endParaRPr lang="fr-FR" sz="2000">
              <a:solidFill>
                <a:srgbClr val="0033CC"/>
              </a:solidFill>
            </a:endParaRPr>
          </a:p>
        </p:txBody>
      </p:sp>
    </p:spTree>
  </p:cSld>
  <p:clrMapOvr>
    <a:masterClrMapping/>
  </p:clrMapOvr>
  <p:transition spd="slow">
    <p:cover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image011"/>
          <p:cNvPicPr>
            <a:picLocks noChangeAspect="1" noChangeArrowheads="1"/>
          </p:cNvPicPr>
          <p:nvPr/>
        </p:nvPicPr>
        <p:blipFill>
          <a:blip r:embed="rId2" cstate="print"/>
          <a:srcRect/>
          <a:stretch>
            <a:fillRect/>
          </a:stretch>
        </p:blipFill>
        <p:spPr bwMode="auto">
          <a:xfrm>
            <a:off x="0" y="0"/>
            <a:ext cx="10117138" cy="6859588"/>
          </a:xfrm>
          <a:prstGeom prst="rect">
            <a:avLst/>
          </a:prstGeom>
          <a:noFill/>
        </p:spPr>
      </p:pic>
      <p:sp>
        <p:nvSpPr>
          <p:cNvPr id="19459" name="Rectangle 3"/>
          <p:cNvSpPr>
            <a:spLocks noChangeArrowheads="1"/>
          </p:cNvSpPr>
          <p:nvPr/>
        </p:nvSpPr>
        <p:spPr bwMode="auto">
          <a:xfrm>
            <a:off x="0" y="5661025"/>
            <a:ext cx="7054850" cy="396875"/>
          </a:xfrm>
          <a:prstGeom prst="rect">
            <a:avLst/>
          </a:prstGeom>
          <a:noFill/>
          <a:ln w="9525">
            <a:noFill/>
            <a:miter lim="800000"/>
            <a:headEnd/>
            <a:tailEnd/>
          </a:ln>
          <a:effectLst/>
        </p:spPr>
        <p:txBody>
          <a:bodyPr wrap="none" anchor="ctr">
            <a:spAutoFit/>
          </a:bodyPr>
          <a:lstStyle/>
          <a:p>
            <a:r>
              <a:rPr lang="es-ES" sz="2000">
                <a:solidFill>
                  <a:schemeClr val="bg1"/>
                </a:solidFill>
              </a:rPr>
              <a:t>La frontera entre Bélgica y los Países Bajos en un café</a:t>
            </a:r>
            <a:endParaRPr lang="fr-FR" sz="2000">
              <a:solidFill>
                <a:schemeClr val="bg1"/>
              </a:solidFill>
            </a:endParaRPr>
          </a:p>
        </p:txBody>
      </p:sp>
      <p:sp>
        <p:nvSpPr>
          <p:cNvPr id="19461" name="AutoShape 5"/>
          <p:cNvSpPr>
            <a:spLocks noChangeArrowheads="1"/>
          </p:cNvSpPr>
          <p:nvPr/>
        </p:nvSpPr>
        <p:spPr bwMode="auto">
          <a:xfrm>
            <a:off x="7667625" y="4005263"/>
            <a:ext cx="863600" cy="430212"/>
          </a:xfrm>
          <a:prstGeom prst="leftArrow">
            <a:avLst>
              <a:gd name="adj1" fmla="val 50000"/>
              <a:gd name="adj2" fmla="val 50185"/>
            </a:avLst>
          </a:prstGeom>
          <a:solidFill>
            <a:schemeClr val="accent1"/>
          </a:solidFill>
          <a:ln w="9525">
            <a:solidFill>
              <a:schemeClr val="tx1"/>
            </a:solidFill>
            <a:miter lim="800000"/>
            <a:headEnd/>
            <a:tailEnd/>
          </a:ln>
          <a:effectLst/>
        </p:spPr>
        <p:txBody>
          <a:bodyPr wrap="none" anchor="ctr"/>
          <a:lstStyle/>
          <a:p>
            <a:endParaRPr lang="es-ES"/>
          </a:p>
        </p:txBody>
      </p:sp>
    </p:spTree>
  </p:cSld>
  <p:clrMapOvr>
    <a:masterClrMapping/>
  </p:clrMapOvr>
  <p:transition spd="slow">
    <p:cover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mage012"/>
          <p:cNvPicPr>
            <a:picLocks noChangeAspect="1" noChangeArrowheads="1"/>
          </p:cNvPicPr>
          <p:nvPr/>
        </p:nvPicPr>
        <p:blipFill>
          <a:blip r:embed="rId2" cstate="print"/>
          <a:srcRect/>
          <a:stretch>
            <a:fillRect/>
          </a:stretch>
        </p:blipFill>
        <p:spPr bwMode="auto">
          <a:xfrm>
            <a:off x="0" y="404813"/>
            <a:ext cx="10260013" cy="6856412"/>
          </a:xfrm>
          <a:prstGeom prst="rect">
            <a:avLst/>
          </a:prstGeom>
          <a:noFill/>
        </p:spPr>
      </p:pic>
      <p:sp>
        <p:nvSpPr>
          <p:cNvPr id="18435" name="Rectangle 3"/>
          <p:cNvSpPr>
            <a:spLocks noChangeArrowheads="1"/>
          </p:cNvSpPr>
          <p:nvPr/>
        </p:nvSpPr>
        <p:spPr bwMode="auto">
          <a:xfrm>
            <a:off x="395288" y="0"/>
            <a:ext cx="8604250" cy="1006475"/>
          </a:xfrm>
          <a:prstGeom prst="rect">
            <a:avLst/>
          </a:prstGeom>
          <a:noFill/>
          <a:ln w="9525">
            <a:noFill/>
            <a:miter lim="800000"/>
            <a:headEnd/>
            <a:tailEnd/>
          </a:ln>
          <a:effectLst/>
        </p:spPr>
        <p:txBody>
          <a:bodyPr anchor="ctr">
            <a:spAutoFit/>
          </a:bodyPr>
          <a:lstStyle/>
          <a:p>
            <a:r>
              <a:rPr lang="es-ES" sz="2000">
                <a:solidFill>
                  <a:schemeClr val="bg1"/>
                </a:solidFill>
              </a:rPr>
              <a:t>Dos veces al año en el Golfo de México migran rayas. Alrededor de 10 mil rayas nadan desde la Florida hasta la Península de Yucatán en la primavera y de nuevo en el otoño.</a:t>
            </a:r>
            <a:endParaRPr lang="fr-FR" sz="2000">
              <a:solidFill>
                <a:schemeClr val="bg1"/>
              </a:solidFill>
            </a:endParaRPr>
          </a:p>
        </p:txBody>
      </p:sp>
    </p:spTree>
  </p:cSld>
  <p:clrMapOvr>
    <a:masterClrMapping/>
  </p:clrMapOvr>
  <p:transition spd="slow">
    <p:cover dir="l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descr="image013"/>
          <p:cNvPicPr>
            <a:picLocks noChangeAspect="1" noChangeArrowheads="1"/>
          </p:cNvPicPr>
          <p:nvPr/>
        </p:nvPicPr>
        <p:blipFill>
          <a:blip r:embed="rId2" cstate="print"/>
          <a:srcRect/>
          <a:stretch>
            <a:fillRect/>
          </a:stretch>
        </p:blipFill>
        <p:spPr bwMode="auto">
          <a:xfrm>
            <a:off x="0" y="1125538"/>
            <a:ext cx="9144000" cy="6089650"/>
          </a:xfrm>
          <a:prstGeom prst="rect">
            <a:avLst/>
          </a:prstGeom>
          <a:noFill/>
        </p:spPr>
      </p:pic>
      <p:sp>
        <p:nvSpPr>
          <p:cNvPr id="57349" name="Rectangle 5"/>
          <p:cNvSpPr>
            <a:spLocks noChangeArrowheads="1"/>
          </p:cNvSpPr>
          <p:nvPr/>
        </p:nvSpPr>
        <p:spPr bwMode="auto">
          <a:xfrm>
            <a:off x="0" y="0"/>
            <a:ext cx="9144000" cy="1190625"/>
          </a:xfrm>
          <a:prstGeom prst="rect">
            <a:avLst/>
          </a:prstGeom>
          <a:noFill/>
          <a:ln w="9525">
            <a:noFill/>
            <a:miter lim="800000"/>
            <a:headEnd/>
            <a:tailEnd/>
          </a:ln>
          <a:effectLst/>
        </p:spPr>
        <p:txBody>
          <a:bodyPr anchor="ctr">
            <a:spAutoFit/>
          </a:bodyPr>
          <a:lstStyle/>
          <a:p>
            <a:r>
              <a:rPr lang="es-ES" sz="1800">
                <a:solidFill>
                  <a:schemeClr val="bg1"/>
                </a:solidFill>
              </a:rPr>
              <a:t>En la ciudad turística de Skagen se pueda ver un fenómeno natural increíble. Esta ciudad es el punto más septentrional de Dinamarca, donde 'el Báltico y el Mar del Norte se encuentran. Las dos mareas opuestas en este lugar conforman que tienen diferente color y diferentes densidades.</a:t>
            </a:r>
            <a:endParaRPr lang="fr-FR" sz="1800">
              <a:solidFill>
                <a:schemeClr val="bg1"/>
              </a:solidFill>
            </a:endParaRPr>
          </a:p>
        </p:txBody>
      </p:sp>
    </p:spTree>
  </p:cSld>
  <p:clrMapOvr>
    <a:masterClrMapping/>
  </p:clrMapOvr>
  <p:transition spd="slow">
    <p:cover dir="l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mage014"/>
          <p:cNvPicPr>
            <a:picLocks noChangeAspect="1" noChangeArrowheads="1"/>
          </p:cNvPicPr>
          <p:nvPr/>
        </p:nvPicPr>
        <p:blipFill>
          <a:blip r:embed="rId2" cstate="print"/>
          <a:srcRect/>
          <a:stretch>
            <a:fillRect/>
          </a:stretch>
        </p:blipFill>
        <p:spPr bwMode="auto">
          <a:xfrm>
            <a:off x="0" y="1295400"/>
            <a:ext cx="9144000" cy="5878513"/>
          </a:xfrm>
          <a:prstGeom prst="rect">
            <a:avLst/>
          </a:prstGeom>
          <a:noFill/>
        </p:spPr>
      </p:pic>
      <p:sp>
        <p:nvSpPr>
          <p:cNvPr id="16388" name="Rectangle 4"/>
          <p:cNvSpPr>
            <a:spLocks noChangeArrowheads="1"/>
          </p:cNvSpPr>
          <p:nvPr/>
        </p:nvSpPr>
        <p:spPr bwMode="auto">
          <a:xfrm>
            <a:off x="0" y="92075"/>
            <a:ext cx="9144000" cy="1006475"/>
          </a:xfrm>
          <a:prstGeom prst="rect">
            <a:avLst/>
          </a:prstGeom>
          <a:noFill/>
          <a:ln w="9525">
            <a:noFill/>
            <a:miter lim="800000"/>
            <a:headEnd/>
            <a:tailEnd/>
          </a:ln>
          <a:effectLst/>
        </p:spPr>
        <p:txBody>
          <a:bodyPr anchor="ctr">
            <a:spAutoFit/>
          </a:bodyPr>
          <a:lstStyle/>
          <a:p>
            <a:r>
              <a:rPr lang="es-ES" sz="2000">
                <a:solidFill>
                  <a:schemeClr val="bg1"/>
                </a:solidFill>
              </a:rPr>
              <a:t>En la provincia china de Shandong, hay un puente que cruza el Golfo de Jiaozhou.La longitud del puente es de más de 36 km, calculado para ocho carriles, y es el puente marítimo más largo del mundo.</a:t>
            </a:r>
            <a:endParaRPr lang="fr-FR" sz="2000">
              <a:solidFill>
                <a:schemeClr val="bg1"/>
              </a:solidFill>
            </a:endParaRPr>
          </a:p>
        </p:txBody>
      </p:sp>
    </p:spTree>
  </p:cSld>
  <p:clrMapOvr>
    <a:masterClrMapping/>
  </p:clrMapOvr>
  <p:transition spd="slow">
    <p:cover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image015"/>
          <p:cNvPicPr>
            <a:picLocks noChangeAspect="1" noChangeArrowheads="1"/>
          </p:cNvPicPr>
          <p:nvPr/>
        </p:nvPicPr>
        <p:blipFill>
          <a:blip r:embed="rId2" cstate="print"/>
          <a:srcRect/>
          <a:stretch>
            <a:fillRect/>
          </a:stretch>
        </p:blipFill>
        <p:spPr bwMode="auto">
          <a:xfrm>
            <a:off x="2928938" y="0"/>
            <a:ext cx="6215062" cy="6858000"/>
          </a:xfrm>
          <a:prstGeom prst="rect">
            <a:avLst/>
          </a:prstGeom>
          <a:noFill/>
        </p:spPr>
      </p:pic>
      <p:sp>
        <p:nvSpPr>
          <p:cNvPr id="15363" name="Rectangle 3"/>
          <p:cNvSpPr>
            <a:spLocks noChangeArrowheads="1"/>
          </p:cNvSpPr>
          <p:nvPr/>
        </p:nvSpPr>
        <p:spPr bwMode="auto">
          <a:xfrm>
            <a:off x="0" y="2208213"/>
            <a:ext cx="3348038" cy="1373187"/>
          </a:xfrm>
          <a:prstGeom prst="rect">
            <a:avLst/>
          </a:prstGeom>
          <a:noFill/>
          <a:ln w="9525">
            <a:noFill/>
            <a:miter lim="800000"/>
            <a:headEnd/>
            <a:tailEnd/>
          </a:ln>
          <a:effectLst/>
        </p:spPr>
        <p:txBody>
          <a:bodyPr anchor="ctr">
            <a:spAutoFit/>
          </a:bodyPr>
          <a:lstStyle/>
          <a:p>
            <a:r>
              <a:rPr lang="es-ES" sz="2000" b="0"/>
              <a:t>      </a:t>
            </a:r>
            <a:r>
              <a:rPr lang="es-ES" sz="2800" b="0"/>
              <a:t>Día y noche.</a:t>
            </a:r>
            <a:br>
              <a:rPr lang="es-ES" sz="2800" b="0"/>
            </a:br>
            <a:r>
              <a:rPr lang="es-ES" sz="2800" b="0"/>
              <a:t>un monumento en Kaunas, Lituania</a:t>
            </a:r>
            <a:endParaRPr lang="fr-FR" sz="2800"/>
          </a:p>
        </p:txBody>
      </p:sp>
    </p:spTree>
  </p:cSld>
  <p:clrMapOvr>
    <a:masterClrMapping/>
  </p:clrMapOvr>
  <p:transition spd="slow">
    <p:cover dir="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image016"/>
          <p:cNvPicPr>
            <a:picLocks noChangeAspect="1" noChangeArrowheads="1"/>
          </p:cNvPicPr>
          <p:nvPr/>
        </p:nvPicPr>
        <p:blipFill>
          <a:blip r:embed="rId2" cstate="print"/>
          <a:srcRect/>
          <a:stretch>
            <a:fillRect/>
          </a:stretch>
        </p:blipFill>
        <p:spPr bwMode="auto">
          <a:xfrm>
            <a:off x="0" y="768350"/>
            <a:ext cx="9144000" cy="6621463"/>
          </a:xfrm>
          <a:prstGeom prst="rect">
            <a:avLst/>
          </a:prstGeom>
          <a:noFill/>
        </p:spPr>
      </p:pic>
      <p:sp>
        <p:nvSpPr>
          <p:cNvPr id="14339" name="Rectangle 3"/>
          <p:cNvSpPr>
            <a:spLocks noChangeArrowheads="1"/>
          </p:cNvSpPr>
          <p:nvPr/>
        </p:nvSpPr>
        <p:spPr bwMode="auto">
          <a:xfrm>
            <a:off x="179388" y="188913"/>
            <a:ext cx="8767762" cy="457200"/>
          </a:xfrm>
          <a:prstGeom prst="rect">
            <a:avLst/>
          </a:prstGeom>
          <a:noFill/>
          <a:ln w="9525">
            <a:noFill/>
            <a:miter lim="800000"/>
            <a:headEnd/>
            <a:tailEnd/>
          </a:ln>
          <a:effectLst/>
        </p:spPr>
        <p:txBody>
          <a:bodyPr wrap="none" anchor="ctr">
            <a:spAutoFit/>
          </a:bodyPr>
          <a:lstStyle/>
          <a:p>
            <a:r>
              <a:rPr lang="es-ES" sz="2400">
                <a:solidFill>
                  <a:schemeClr val="bg1"/>
                </a:solidFill>
              </a:rPr>
              <a:t>Un túnel inusual en el Sequoia Park de California Nacional</a:t>
            </a:r>
            <a:endParaRPr lang="fr-FR" sz="2400">
              <a:solidFill>
                <a:schemeClr val="bg1"/>
              </a:solidFill>
            </a:endParaRPr>
          </a:p>
        </p:txBody>
      </p:sp>
    </p:spTree>
  </p:cSld>
  <p:clrMapOvr>
    <a:masterClrMapping/>
  </p:clrMapOvr>
  <p:transition spd="slow">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mage017"/>
          <p:cNvPicPr>
            <a:picLocks noChangeAspect="1" noChangeArrowheads="1"/>
          </p:cNvPicPr>
          <p:nvPr/>
        </p:nvPicPr>
        <p:blipFill>
          <a:blip r:embed="rId2" cstate="print"/>
          <a:srcRect/>
          <a:stretch>
            <a:fillRect/>
          </a:stretch>
        </p:blipFill>
        <p:spPr bwMode="auto">
          <a:xfrm>
            <a:off x="0" y="-33338"/>
            <a:ext cx="7019925" cy="6891338"/>
          </a:xfrm>
          <a:prstGeom prst="rect">
            <a:avLst/>
          </a:prstGeom>
          <a:noFill/>
        </p:spPr>
      </p:pic>
      <p:sp>
        <p:nvSpPr>
          <p:cNvPr id="13315" name="Rectangle 3"/>
          <p:cNvSpPr>
            <a:spLocks noChangeArrowheads="1"/>
          </p:cNvSpPr>
          <p:nvPr/>
        </p:nvSpPr>
        <p:spPr bwMode="auto">
          <a:xfrm>
            <a:off x="7054850" y="2060575"/>
            <a:ext cx="2089150" cy="1465263"/>
          </a:xfrm>
          <a:prstGeom prst="rect">
            <a:avLst/>
          </a:prstGeom>
          <a:noFill/>
          <a:ln w="9525">
            <a:noFill/>
            <a:miter lim="800000"/>
            <a:headEnd/>
            <a:tailEnd/>
          </a:ln>
          <a:effectLst/>
        </p:spPr>
        <p:txBody>
          <a:bodyPr anchor="ctr">
            <a:spAutoFit/>
          </a:bodyPr>
          <a:lstStyle/>
          <a:p>
            <a:r>
              <a:rPr lang="es-ES_tradnl" sz="1800">
                <a:solidFill>
                  <a:schemeClr val="bg1"/>
                </a:solidFill>
              </a:rPr>
              <a:t>El gran Van Gogh ", la estatua de Bruno Catalano en Marsella (Francia </a:t>
            </a:r>
            <a:endParaRPr lang="fr-FR" sz="1800">
              <a:solidFill>
                <a:schemeClr val="bg1"/>
              </a:solidFill>
            </a:endParaRPr>
          </a:p>
        </p:txBody>
      </p:sp>
    </p:spTree>
  </p:cSld>
  <p:clrMapOvr>
    <a:masterClrMapping/>
  </p:clrMapOvr>
  <p:transition spd="slow">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mage018"/>
          <p:cNvPicPr>
            <a:picLocks noChangeAspect="1" noChangeArrowheads="1"/>
          </p:cNvPicPr>
          <p:nvPr/>
        </p:nvPicPr>
        <p:blipFill>
          <a:blip r:embed="rId2" cstate="print"/>
          <a:srcRect/>
          <a:stretch>
            <a:fillRect/>
          </a:stretch>
        </p:blipFill>
        <p:spPr bwMode="auto">
          <a:xfrm>
            <a:off x="0" y="620713"/>
            <a:ext cx="9144000" cy="6237287"/>
          </a:xfrm>
          <a:prstGeom prst="rect">
            <a:avLst/>
          </a:prstGeom>
          <a:noFill/>
        </p:spPr>
      </p:pic>
      <p:sp>
        <p:nvSpPr>
          <p:cNvPr id="12291" name="Rectangle 3"/>
          <p:cNvSpPr>
            <a:spLocks noChangeArrowheads="1"/>
          </p:cNvSpPr>
          <p:nvPr/>
        </p:nvSpPr>
        <p:spPr bwMode="auto">
          <a:xfrm>
            <a:off x="3492500" y="0"/>
            <a:ext cx="2054225" cy="396875"/>
          </a:xfrm>
          <a:prstGeom prst="rect">
            <a:avLst/>
          </a:prstGeom>
          <a:noFill/>
          <a:ln w="9525">
            <a:noFill/>
            <a:miter lim="800000"/>
            <a:headEnd/>
            <a:tailEnd/>
          </a:ln>
          <a:effectLst/>
        </p:spPr>
        <p:txBody>
          <a:bodyPr wrap="none" anchor="ctr">
            <a:spAutoFit/>
          </a:bodyPr>
          <a:lstStyle/>
          <a:p>
            <a:r>
              <a:rPr lang="fr-FR" sz="2000">
                <a:solidFill>
                  <a:schemeClr val="bg1"/>
                </a:solidFill>
              </a:rPr>
              <a:t>Foto de familia</a:t>
            </a:r>
          </a:p>
        </p:txBody>
      </p:sp>
    </p:spTree>
  </p:cSld>
  <p:clrMapOvr>
    <a:masterClrMapping/>
  </p:clrMapOvr>
  <p:transition spd="slow">
    <p:push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mage019"/>
          <p:cNvPicPr>
            <a:picLocks noChangeAspect="1" noChangeArrowheads="1"/>
          </p:cNvPicPr>
          <p:nvPr/>
        </p:nvPicPr>
        <p:blipFill>
          <a:blip r:embed="rId2" cstate="print"/>
          <a:srcRect/>
          <a:stretch>
            <a:fillRect/>
          </a:stretch>
        </p:blipFill>
        <p:spPr bwMode="auto">
          <a:xfrm>
            <a:off x="0" y="0"/>
            <a:ext cx="7058025" cy="6899275"/>
          </a:xfrm>
          <a:prstGeom prst="rect">
            <a:avLst/>
          </a:prstGeom>
          <a:noFill/>
        </p:spPr>
      </p:pic>
      <p:sp>
        <p:nvSpPr>
          <p:cNvPr id="11267" name="Rectangle 3"/>
          <p:cNvSpPr>
            <a:spLocks noChangeArrowheads="1"/>
          </p:cNvSpPr>
          <p:nvPr/>
        </p:nvSpPr>
        <p:spPr bwMode="auto">
          <a:xfrm>
            <a:off x="6948488" y="1700213"/>
            <a:ext cx="2195512" cy="1739900"/>
          </a:xfrm>
          <a:prstGeom prst="rect">
            <a:avLst/>
          </a:prstGeom>
          <a:noFill/>
          <a:ln w="9525">
            <a:noFill/>
            <a:miter lim="800000"/>
            <a:headEnd/>
            <a:tailEnd/>
          </a:ln>
          <a:effectLst/>
        </p:spPr>
        <p:txBody>
          <a:bodyPr anchor="ctr">
            <a:spAutoFit/>
          </a:bodyPr>
          <a:lstStyle/>
          <a:p>
            <a:pPr algn="ctr"/>
            <a:r>
              <a:rPr lang="es-ES" sz="1800">
                <a:solidFill>
                  <a:schemeClr val="bg1"/>
                </a:solidFill>
              </a:rPr>
              <a:t>El mayor atasco de tráfico en el mundo se registró en China. Su longitud es de 260 kilómetros</a:t>
            </a:r>
            <a:endParaRPr lang="fr-FR" sz="1800">
              <a:solidFill>
                <a:schemeClr val="bg1"/>
              </a:solidFill>
            </a:endParaRPr>
          </a:p>
        </p:txBody>
      </p:sp>
    </p:spTree>
  </p:cSld>
  <p:clrMapOvr>
    <a:masterClrMapping/>
  </p:clrMapOvr>
  <p:transition spd="slow">
    <p:pu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020"/>
          <p:cNvPicPr>
            <a:picLocks noChangeAspect="1" noChangeArrowheads="1"/>
          </p:cNvPicPr>
          <p:nvPr/>
        </p:nvPicPr>
        <p:blipFill>
          <a:blip r:embed="rId2" cstate="print"/>
          <a:srcRect/>
          <a:stretch>
            <a:fillRect/>
          </a:stretch>
        </p:blipFill>
        <p:spPr bwMode="auto">
          <a:xfrm>
            <a:off x="4932363" y="0"/>
            <a:ext cx="4211637" cy="6858000"/>
          </a:xfrm>
          <a:prstGeom prst="rect">
            <a:avLst/>
          </a:prstGeom>
          <a:noFill/>
        </p:spPr>
      </p:pic>
      <p:sp>
        <p:nvSpPr>
          <p:cNvPr id="10244" name="Rectangle 4"/>
          <p:cNvSpPr>
            <a:spLocks noChangeArrowheads="1"/>
          </p:cNvSpPr>
          <p:nvPr/>
        </p:nvSpPr>
        <p:spPr bwMode="auto">
          <a:xfrm>
            <a:off x="0" y="2133600"/>
            <a:ext cx="5076825" cy="1311275"/>
          </a:xfrm>
          <a:prstGeom prst="rect">
            <a:avLst/>
          </a:prstGeom>
          <a:noFill/>
          <a:ln w="9525">
            <a:noFill/>
            <a:miter lim="800000"/>
            <a:headEnd/>
            <a:tailEnd/>
          </a:ln>
          <a:effectLst/>
        </p:spPr>
        <p:txBody>
          <a:bodyPr anchor="ctr">
            <a:spAutoFit/>
          </a:bodyPr>
          <a:lstStyle/>
          <a:p>
            <a:r>
              <a:rPr lang="es-ES" sz="2000"/>
              <a:t>Computer, tienda de videojuegos en París.</a:t>
            </a:r>
            <a:br>
              <a:rPr lang="es-ES" sz="2000"/>
            </a:br>
            <a:r>
              <a:rPr lang="es-ES" sz="2000"/>
              <a:t>En realidad, el suelo es perfectamente plano.</a:t>
            </a:r>
            <a:endParaRPr lang="fr-FR" sz="2000"/>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0244"/>
                                        </p:tgtEl>
                                        <p:attrNameLst>
                                          <p:attrName>style.visibility</p:attrName>
                                        </p:attrNameLst>
                                      </p:cBhvr>
                                      <p:to>
                                        <p:strVal val="visible"/>
                                      </p:to>
                                    </p:set>
                                    <p:anim calcmode="discrete" valueType="clr">
                                      <p:cBhvr override="childStyle">
                                        <p:cTn id="7" dur="80"/>
                                        <p:tgtEl>
                                          <p:spTgt spid="1024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0244"/>
                                        </p:tgtEl>
                                        <p:attrNameLst>
                                          <p:attrName>fillcolor</p:attrName>
                                        </p:attrNameLst>
                                      </p:cBhvr>
                                      <p:tavLst>
                                        <p:tav tm="0">
                                          <p:val>
                                            <p:clrVal>
                                              <a:schemeClr val="accent2"/>
                                            </p:clrVal>
                                          </p:val>
                                        </p:tav>
                                        <p:tav tm="50000">
                                          <p:val>
                                            <p:clrVal>
                                              <a:schemeClr val="hlink"/>
                                            </p:clrVal>
                                          </p:val>
                                        </p:tav>
                                      </p:tavLst>
                                    </p:anim>
                                    <p:set>
                                      <p:cBhvr>
                                        <p:cTn id="9" dur="80"/>
                                        <p:tgtEl>
                                          <p:spTgt spid="1024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022"/>
          <p:cNvPicPr>
            <a:picLocks noChangeAspect="1" noChangeArrowheads="1"/>
          </p:cNvPicPr>
          <p:nvPr/>
        </p:nvPicPr>
        <p:blipFill>
          <a:blip r:embed="rId2" cstate="print"/>
          <a:srcRect/>
          <a:stretch>
            <a:fillRect/>
          </a:stretch>
        </p:blipFill>
        <p:spPr bwMode="auto">
          <a:xfrm>
            <a:off x="0" y="-7938"/>
            <a:ext cx="9144000" cy="6865938"/>
          </a:xfrm>
          <a:prstGeom prst="rect">
            <a:avLst/>
          </a:prstGeom>
          <a:noFill/>
        </p:spPr>
      </p:pic>
      <p:sp>
        <p:nvSpPr>
          <p:cNvPr id="8197" name="Rectangle 5"/>
          <p:cNvSpPr>
            <a:spLocks noChangeArrowheads="1"/>
          </p:cNvSpPr>
          <p:nvPr/>
        </p:nvSpPr>
        <p:spPr bwMode="auto">
          <a:xfrm>
            <a:off x="395288" y="136525"/>
            <a:ext cx="7037387" cy="701675"/>
          </a:xfrm>
          <a:prstGeom prst="rect">
            <a:avLst/>
          </a:prstGeom>
          <a:noFill/>
          <a:ln w="9525">
            <a:noFill/>
            <a:miter lim="800000"/>
            <a:headEnd/>
            <a:tailEnd/>
          </a:ln>
          <a:effectLst/>
        </p:spPr>
        <p:txBody>
          <a:bodyPr wrap="none" anchor="ctr">
            <a:spAutoFit/>
          </a:bodyPr>
          <a:lstStyle/>
          <a:p>
            <a:r>
              <a:rPr lang="es-ES" sz="2000">
                <a:solidFill>
                  <a:schemeClr val="bg1"/>
                </a:solidFill>
              </a:rPr>
              <a:t>En la ciudad de Buford (EE.UU.) vive una sola persona.</a:t>
            </a:r>
          </a:p>
          <a:p>
            <a:r>
              <a:rPr lang="es-ES" sz="2000">
                <a:solidFill>
                  <a:schemeClr val="bg1"/>
                </a:solidFill>
              </a:rPr>
              <a:t> Él trabaja como portero y como alcalde.</a:t>
            </a:r>
            <a:endParaRPr lang="fr-FR" sz="2000">
              <a:solidFill>
                <a:schemeClr val="bg1"/>
              </a:solidFill>
            </a:endParaRPr>
          </a:p>
        </p:txBody>
      </p:sp>
    </p:spTree>
  </p:cSld>
  <p:clrMapOvr>
    <a:masterClrMapping/>
  </p:clrMapOvr>
  <p:transition spd="slow">
    <p:randomBa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023"/>
          <p:cNvPicPr>
            <a:picLocks noChangeAspect="1" noChangeArrowheads="1"/>
          </p:cNvPicPr>
          <p:nvPr/>
        </p:nvPicPr>
        <p:blipFill>
          <a:blip r:embed="rId2" cstate="print"/>
          <a:srcRect/>
          <a:stretch>
            <a:fillRect/>
          </a:stretch>
        </p:blipFill>
        <p:spPr bwMode="auto">
          <a:xfrm>
            <a:off x="0" y="801688"/>
            <a:ext cx="9144000" cy="6056312"/>
          </a:xfrm>
          <a:prstGeom prst="rect">
            <a:avLst/>
          </a:prstGeom>
          <a:noFill/>
        </p:spPr>
      </p:pic>
      <p:sp>
        <p:nvSpPr>
          <p:cNvPr id="7171" name="Rectangle 3"/>
          <p:cNvSpPr>
            <a:spLocks noChangeArrowheads="1"/>
          </p:cNvSpPr>
          <p:nvPr/>
        </p:nvSpPr>
        <p:spPr bwMode="auto">
          <a:xfrm>
            <a:off x="3132138" y="260350"/>
            <a:ext cx="3036887" cy="457200"/>
          </a:xfrm>
          <a:prstGeom prst="rect">
            <a:avLst/>
          </a:prstGeom>
          <a:noFill/>
          <a:ln w="9525">
            <a:noFill/>
            <a:miter lim="800000"/>
            <a:headEnd/>
            <a:tailEnd/>
          </a:ln>
          <a:effectLst/>
        </p:spPr>
        <p:txBody>
          <a:bodyPr wrap="none" anchor="ctr">
            <a:spAutoFit/>
          </a:bodyPr>
          <a:lstStyle/>
          <a:p>
            <a:r>
              <a:rPr lang="fr-FR" sz="2400">
                <a:solidFill>
                  <a:schemeClr val="bg1"/>
                </a:solidFill>
              </a:rPr>
              <a:t>Camuflaje de otoño</a:t>
            </a:r>
          </a:p>
        </p:txBody>
      </p:sp>
    </p:spTree>
  </p:cSld>
  <p:clrMapOvr>
    <a:masterClrMapping/>
  </p:clrMapOvr>
  <p:transition spd="slow">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024"/>
          <p:cNvPicPr>
            <a:picLocks noChangeAspect="1" noChangeArrowheads="1"/>
          </p:cNvPicPr>
          <p:nvPr/>
        </p:nvPicPr>
        <p:blipFill>
          <a:blip r:embed="rId2" cstate="print"/>
          <a:srcRect/>
          <a:stretch>
            <a:fillRect/>
          </a:stretch>
        </p:blipFill>
        <p:spPr bwMode="auto">
          <a:xfrm>
            <a:off x="0" y="1125538"/>
            <a:ext cx="9144000" cy="5116512"/>
          </a:xfrm>
          <a:prstGeom prst="rect">
            <a:avLst/>
          </a:prstGeom>
          <a:noFill/>
        </p:spPr>
      </p:pic>
      <p:sp>
        <p:nvSpPr>
          <p:cNvPr id="6148" name="Rectangle 4"/>
          <p:cNvSpPr>
            <a:spLocks noChangeArrowheads="1"/>
          </p:cNvSpPr>
          <p:nvPr/>
        </p:nvSpPr>
        <p:spPr bwMode="auto">
          <a:xfrm>
            <a:off x="1403350" y="404813"/>
            <a:ext cx="6264275" cy="396875"/>
          </a:xfrm>
          <a:prstGeom prst="rect">
            <a:avLst/>
          </a:prstGeom>
          <a:noFill/>
          <a:ln w="9525">
            <a:noFill/>
            <a:miter lim="800000"/>
            <a:headEnd/>
            <a:tailEnd/>
          </a:ln>
          <a:effectLst/>
        </p:spPr>
        <p:txBody>
          <a:bodyPr wrap="none" anchor="ctr">
            <a:spAutoFit/>
          </a:bodyPr>
          <a:lstStyle/>
          <a:p>
            <a:r>
              <a:rPr lang="es-ES" sz="2000">
                <a:solidFill>
                  <a:schemeClr val="bg1"/>
                </a:solidFill>
              </a:rPr>
              <a:t>Casa Rizzi en Brunswick, Baja Sajonia (Alemania)</a:t>
            </a:r>
            <a:endParaRPr lang="fr-FR" sz="2000">
              <a:solidFill>
                <a:schemeClr val="bg1"/>
              </a:solidFill>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6148"/>
                                        </p:tgtEl>
                                        <p:attrNameLst>
                                          <p:attrName>style.visibility</p:attrName>
                                        </p:attrNameLst>
                                      </p:cBhvr>
                                      <p:to>
                                        <p:strVal val="visible"/>
                                      </p:to>
                                    </p:set>
                                    <p:anim calcmode="discrete" valueType="clr">
                                      <p:cBhvr override="childStyle">
                                        <p:cTn id="7" dur="80"/>
                                        <p:tgtEl>
                                          <p:spTgt spid="614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148"/>
                                        </p:tgtEl>
                                        <p:attrNameLst>
                                          <p:attrName>fillcolor</p:attrName>
                                        </p:attrNameLst>
                                      </p:cBhvr>
                                      <p:tavLst>
                                        <p:tav tm="0">
                                          <p:val>
                                            <p:clrVal>
                                              <a:schemeClr val="accent2"/>
                                            </p:clrVal>
                                          </p:val>
                                        </p:tav>
                                        <p:tav tm="50000">
                                          <p:val>
                                            <p:clrVal>
                                              <a:schemeClr val="hlink"/>
                                            </p:clrVal>
                                          </p:val>
                                        </p:tav>
                                      </p:tavLst>
                                    </p:anim>
                                    <p:set>
                                      <p:cBhvr>
                                        <p:cTn id="9" dur="80"/>
                                        <p:tgtEl>
                                          <p:spTgt spid="614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image025"/>
          <p:cNvPicPr>
            <a:picLocks noChangeAspect="1" noChangeArrowheads="1"/>
          </p:cNvPicPr>
          <p:nvPr/>
        </p:nvPicPr>
        <p:blipFill>
          <a:blip r:embed="rId2" cstate="print"/>
          <a:srcRect/>
          <a:stretch>
            <a:fillRect/>
          </a:stretch>
        </p:blipFill>
        <p:spPr bwMode="auto">
          <a:xfrm>
            <a:off x="0" y="-7938"/>
            <a:ext cx="9144000" cy="6865938"/>
          </a:xfrm>
          <a:prstGeom prst="rect">
            <a:avLst/>
          </a:prstGeom>
          <a:noFill/>
        </p:spPr>
      </p:pic>
      <p:sp>
        <p:nvSpPr>
          <p:cNvPr id="26628" name="Rectangle 4"/>
          <p:cNvSpPr>
            <a:spLocks noChangeArrowheads="1"/>
          </p:cNvSpPr>
          <p:nvPr/>
        </p:nvSpPr>
        <p:spPr bwMode="auto">
          <a:xfrm>
            <a:off x="2051050" y="188913"/>
            <a:ext cx="5362575" cy="396875"/>
          </a:xfrm>
          <a:prstGeom prst="rect">
            <a:avLst/>
          </a:prstGeom>
          <a:noFill/>
          <a:ln w="9525">
            <a:noFill/>
            <a:miter lim="800000"/>
            <a:headEnd/>
            <a:tailEnd/>
          </a:ln>
          <a:effectLst/>
        </p:spPr>
        <p:txBody>
          <a:bodyPr wrap="none" anchor="ctr">
            <a:spAutoFit/>
          </a:bodyPr>
          <a:lstStyle/>
          <a:p>
            <a:r>
              <a:rPr lang="es-ES" sz="2000"/>
              <a:t>Los Pilares del río Lena en Siberia (Rusia)</a:t>
            </a:r>
            <a:endParaRPr lang="fr-FR" sz="2000"/>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6628"/>
                                        </p:tgtEl>
                                        <p:attrNameLst>
                                          <p:attrName>style.visibility</p:attrName>
                                        </p:attrNameLst>
                                      </p:cBhvr>
                                      <p:to>
                                        <p:strVal val="visible"/>
                                      </p:to>
                                    </p:set>
                                    <p:anim calcmode="discrete" valueType="clr">
                                      <p:cBhvr override="childStyle">
                                        <p:cTn id="7" dur="80"/>
                                        <p:tgtEl>
                                          <p:spTgt spid="2662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6628"/>
                                        </p:tgtEl>
                                        <p:attrNameLst>
                                          <p:attrName>fillcolor</p:attrName>
                                        </p:attrNameLst>
                                      </p:cBhvr>
                                      <p:tavLst>
                                        <p:tav tm="0">
                                          <p:val>
                                            <p:clrVal>
                                              <a:schemeClr val="accent2"/>
                                            </p:clrVal>
                                          </p:val>
                                        </p:tav>
                                        <p:tav tm="50000">
                                          <p:val>
                                            <p:clrVal>
                                              <a:schemeClr val="hlink"/>
                                            </p:clrVal>
                                          </p:val>
                                        </p:tav>
                                      </p:tavLst>
                                    </p:anim>
                                    <p:set>
                                      <p:cBhvr>
                                        <p:cTn id="9" dur="80"/>
                                        <p:tgtEl>
                                          <p:spTgt spid="2662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image026"/>
          <p:cNvPicPr>
            <a:picLocks noChangeAspect="1" noChangeArrowheads="1"/>
          </p:cNvPicPr>
          <p:nvPr/>
        </p:nvPicPr>
        <p:blipFill>
          <a:blip r:embed="rId2" cstate="print"/>
          <a:srcRect/>
          <a:stretch>
            <a:fillRect/>
          </a:stretch>
        </p:blipFill>
        <p:spPr bwMode="auto">
          <a:xfrm>
            <a:off x="0" y="620713"/>
            <a:ext cx="9144000" cy="6237287"/>
          </a:xfrm>
          <a:prstGeom prst="rect">
            <a:avLst/>
          </a:prstGeom>
          <a:noFill/>
        </p:spPr>
      </p:pic>
      <p:sp>
        <p:nvSpPr>
          <p:cNvPr id="27652" name="Rectangle 4"/>
          <p:cNvSpPr>
            <a:spLocks noChangeArrowheads="1"/>
          </p:cNvSpPr>
          <p:nvPr/>
        </p:nvSpPr>
        <p:spPr bwMode="auto">
          <a:xfrm>
            <a:off x="1835150" y="188913"/>
            <a:ext cx="5554663" cy="396875"/>
          </a:xfrm>
          <a:prstGeom prst="rect">
            <a:avLst/>
          </a:prstGeom>
          <a:noFill/>
          <a:ln w="9525">
            <a:noFill/>
            <a:miter lim="800000"/>
            <a:headEnd/>
            <a:tailEnd/>
          </a:ln>
          <a:effectLst/>
        </p:spPr>
        <p:txBody>
          <a:bodyPr wrap="none" anchor="ctr">
            <a:spAutoFit/>
          </a:bodyPr>
          <a:lstStyle/>
          <a:p>
            <a:r>
              <a:rPr lang="es-ES" sz="2000">
                <a:solidFill>
                  <a:schemeClr val="bg1"/>
                </a:solidFill>
              </a:rPr>
              <a:t>El puente de Banpo en Seúl (Corea del Sur)</a:t>
            </a:r>
            <a:endParaRPr lang="fr-FR" sz="2000">
              <a:solidFill>
                <a:schemeClr val="bg1"/>
              </a:solidFill>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7652"/>
                                        </p:tgtEl>
                                        <p:attrNameLst>
                                          <p:attrName>style.visibility</p:attrName>
                                        </p:attrNameLst>
                                      </p:cBhvr>
                                      <p:to>
                                        <p:strVal val="visible"/>
                                      </p:to>
                                    </p:set>
                                    <p:anim calcmode="discrete" valueType="clr">
                                      <p:cBhvr override="childStyle">
                                        <p:cTn id="7" dur="80"/>
                                        <p:tgtEl>
                                          <p:spTgt spid="2765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7652"/>
                                        </p:tgtEl>
                                        <p:attrNameLst>
                                          <p:attrName>fillcolor</p:attrName>
                                        </p:attrNameLst>
                                      </p:cBhvr>
                                      <p:tavLst>
                                        <p:tav tm="0">
                                          <p:val>
                                            <p:clrVal>
                                              <a:schemeClr val="accent2"/>
                                            </p:clrVal>
                                          </p:val>
                                        </p:tav>
                                        <p:tav tm="50000">
                                          <p:val>
                                            <p:clrVal>
                                              <a:schemeClr val="hlink"/>
                                            </p:clrVal>
                                          </p:val>
                                        </p:tav>
                                      </p:tavLst>
                                    </p:anim>
                                    <p:set>
                                      <p:cBhvr>
                                        <p:cTn id="9" dur="80"/>
                                        <p:tgtEl>
                                          <p:spTgt spid="2765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image027"/>
          <p:cNvPicPr>
            <a:picLocks noChangeAspect="1" noChangeArrowheads="1"/>
          </p:cNvPicPr>
          <p:nvPr/>
        </p:nvPicPr>
        <p:blipFill>
          <a:blip r:embed="rId2" cstate="print"/>
          <a:srcRect/>
          <a:stretch>
            <a:fillRect/>
          </a:stretch>
        </p:blipFill>
        <p:spPr bwMode="auto">
          <a:xfrm>
            <a:off x="0" y="636588"/>
            <a:ext cx="9144000" cy="6221412"/>
          </a:xfrm>
          <a:prstGeom prst="rect">
            <a:avLst/>
          </a:prstGeom>
          <a:noFill/>
        </p:spPr>
      </p:pic>
      <p:sp>
        <p:nvSpPr>
          <p:cNvPr id="28676" name="Rectangle 4"/>
          <p:cNvSpPr>
            <a:spLocks noChangeArrowheads="1"/>
          </p:cNvSpPr>
          <p:nvPr/>
        </p:nvSpPr>
        <p:spPr bwMode="auto">
          <a:xfrm>
            <a:off x="611188" y="188913"/>
            <a:ext cx="8047037" cy="396875"/>
          </a:xfrm>
          <a:prstGeom prst="rect">
            <a:avLst/>
          </a:prstGeom>
          <a:noFill/>
          <a:ln w="9525">
            <a:noFill/>
            <a:miter lim="800000"/>
            <a:headEnd/>
            <a:tailEnd/>
          </a:ln>
          <a:effectLst/>
        </p:spPr>
        <p:txBody>
          <a:bodyPr wrap="none" anchor="ctr">
            <a:spAutoFit/>
          </a:bodyPr>
          <a:lstStyle/>
          <a:p>
            <a:r>
              <a:rPr lang="es-ES" sz="2000">
                <a:solidFill>
                  <a:schemeClr val="bg1"/>
                </a:solidFill>
              </a:rPr>
              <a:t>Las favelas en Brasil: la frontera entre la riqueza y la pobreza</a:t>
            </a:r>
            <a:endParaRPr lang="fr-FR" sz="2000">
              <a:solidFill>
                <a:schemeClr val="bg1"/>
              </a:solidFill>
            </a:endParaRPr>
          </a:p>
        </p:txBody>
      </p:sp>
    </p:spTree>
  </p:cSld>
  <p:clrMapOvr>
    <a:masterClrMapping/>
  </p:clrMapOvr>
  <p:transition spd="slow">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8676"/>
                                        </p:tgtEl>
                                        <p:attrNameLst>
                                          <p:attrName>style.visibility</p:attrName>
                                        </p:attrNameLst>
                                      </p:cBhvr>
                                      <p:to>
                                        <p:strVal val="visible"/>
                                      </p:to>
                                    </p:set>
                                    <p:anim calcmode="discrete" valueType="clr">
                                      <p:cBhvr override="childStyle">
                                        <p:cTn id="7" dur="80"/>
                                        <p:tgtEl>
                                          <p:spTgt spid="2867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8676"/>
                                        </p:tgtEl>
                                        <p:attrNameLst>
                                          <p:attrName>fillcolor</p:attrName>
                                        </p:attrNameLst>
                                      </p:cBhvr>
                                      <p:tavLst>
                                        <p:tav tm="0">
                                          <p:val>
                                            <p:clrVal>
                                              <a:schemeClr val="accent2"/>
                                            </p:clrVal>
                                          </p:val>
                                        </p:tav>
                                        <p:tav tm="50000">
                                          <p:val>
                                            <p:clrVal>
                                              <a:schemeClr val="hlink"/>
                                            </p:clrVal>
                                          </p:val>
                                        </p:tav>
                                      </p:tavLst>
                                    </p:anim>
                                    <p:set>
                                      <p:cBhvr>
                                        <p:cTn id="9" dur="80"/>
                                        <p:tgtEl>
                                          <p:spTgt spid="2867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image028"/>
          <p:cNvPicPr>
            <a:picLocks noChangeAspect="1" noChangeArrowheads="1"/>
          </p:cNvPicPr>
          <p:nvPr/>
        </p:nvPicPr>
        <p:blipFill>
          <a:blip r:embed="rId2" cstate="print"/>
          <a:srcRect/>
          <a:stretch>
            <a:fillRect/>
          </a:stretch>
        </p:blipFill>
        <p:spPr bwMode="auto">
          <a:xfrm>
            <a:off x="0" y="517525"/>
            <a:ext cx="9144000" cy="6340475"/>
          </a:xfrm>
          <a:prstGeom prst="rect">
            <a:avLst/>
          </a:prstGeom>
          <a:noFill/>
        </p:spPr>
      </p:pic>
      <p:sp>
        <p:nvSpPr>
          <p:cNvPr id="29699" name="Rectangle 3"/>
          <p:cNvSpPr>
            <a:spLocks noChangeArrowheads="1"/>
          </p:cNvSpPr>
          <p:nvPr/>
        </p:nvSpPr>
        <p:spPr bwMode="auto">
          <a:xfrm>
            <a:off x="1116013" y="0"/>
            <a:ext cx="6778625" cy="396875"/>
          </a:xfrm>
          <a:prstGeom prst="rect">
            <a:avLst/>
          </a:prstGeom>
          <a:noFill/>
          <a:ln w="9525">
            <a:noFill/>
            <a:miter lim="800000"/>
            <a:headEnd/>
            <a:tailEnd/>
          </a:ln>
          <a:effectLst/>
        </p:spPr>
        <p:txBody>
          <a:bodyPr wrap="none" anchor="ctr">
            <a:spAutoFit/>
          </a:bodyPr>
          <a:lstStyle/>
          <a:p>
            <a:r>
              <a:rPr lang="es-ES" sz="2000">
                <a:solidFill>
                  <a:schemeClr val="bg1"/>
                </a:solidFill>
              </a:rPr>
              <a:t>El paraiso perdido en el Océano Índico. Isla de Lamu</a:t>
            </a:r>
            <a:endParaRPr lang="fr-FR" sz="2000">
              <a:solidFill>
                <a:schemeClr val="bg1"/>
              </a:solidFill>
            </a:endParaRPr>
          </a:p>
        </p:txBody>
      </p:sp>
    </p:spTree>
  </p:cSld>
  <p:clrMapOvr>
    <a:masterClrMapping/>
  </p:clrMapOvr>
  <p:transition spd="slow">
    <p:spli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image029"/>
          <p:cNvPicPr>
            <a:picLocks noChangeAspect="1" noChangeArrowheads="1"/>
          </p:cNvPicPr>
          <p:nvPr/>
        </p:nvPicPr>
        <p:blipFill>
          <a:blip r:embed="rId2" cstate="print"/>
          <a:srcRect/>
          <a:stretch>
            <a:fillRect/>
          </a:stretch>
        </p:blipFill>
        <p:spPr bwMode="auto">
          <a:xfrm>
            <a:off x="0" y="838200"/>
            <a:ext cx="9144000" cy="6019800"/>
          </a:xfrm>
          <a:prstGeom prst="rect">
            <a:avLst/>
          </a:prstGeom>
          <a:noFill/>
        </p:spPr>
      </p:pic>
      <p:sp>
        <p:nvSpPr>
          <p:cNvPr id="30724" name="Rectangle 4"/>
          <p:cNvSpPr>
            <a:spLocks noChangeArrowheads="1"/>
          </p:cNvSpPr>
          <p:nvPr/>
        </p:nvSpPr>
        <p:spPr bwMode="auto">
          <a:xfrm>
            <a:off x="539750" y="188913"/>
            <a:ext cx="8024813" cy="396875"/>
          </a:xfrm>
          <a:prstGeom prst="rect">
            <a:avLst/>
          </a:prstGeom>
          <a:noFill/>
          <a:ln w="9525">
            <a:noFill/>
            <a:miter lim="800000"/>
            <a:headEnd/>
            <a:tailEnd/>
          </a:ln>
          <a:effectLst/>
        </p:spPr>
        <p:txBody>
          <a:bodyPr wrap="none" anchor="ctr">
            <a:spAutoFit/>
          </a:bodyPr>
          <a:lstStyle/>
          <a:p>
            <a:r>
              <a:rPr lang="es-ES" sz="2000">
                <a:solidFill>
                  <a:schemeClr val="bg1"/>
                </a:solidFill>
              </a:rPr>
              <a:t>Balcón acristalado en el piso 103 de la Torre Sears de Chicago</a:t>
            </a:r>
            <a:endParaRPr lang="fr-FR" sz="2000">
              <a:solidFill>
                <a:schemeClr val="bg1"/>
              </a:solidFill>
            </a:endParaRP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30724">
                                            <p:txEl>
                                              <p:pRg st="0" end="0"/>
                                            </p:txEl>
                                          </p:spTgt>
                                        </p:tgtEl>
                                        <p:attrNameLst>
                                          <p:attrName>style.visibility</p:attrName>
                                        </p:attrNameLst>
                                      </p:cBhvr>
                                      <p:to>
                                        <p:strVal val="visible"/>
                                      </p:to>
                                    </p:set>
                                    <p:anim calcmode="discrete" valueType="clr">
                                      <p:cBhvr override="childStyle">
                                        <p:cTn id="7" dur="80"/>
                                        <p:tgtEl>
                                          <p:spTgt spid="3072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0724">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0724">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image030"/>
          <p:cNvPicPr>
            <a:picLocks noChangeAspect="1" noChangeArrowheads="1"/>
          </p:cNvPicPr>
          <p:nvPr/>
        </p:nvPicPr>
        <p:blipFill>
          <a:blip r:embed="rId2" cstate="print"/>
          <a:srcRect/>
          <a:stretch>
            <a:fillRect/>
          </a:stretch>
        </p:blipFill>
        <p:spPr bwMode="auto">
          <a:xfrm>
            <a:off x="0" y="625475"/>
            <a:ext cx="9144000" cy="6232525"/>
          </a:xfrm>
          <a:prstGeom prst="rect">
            <a:avLst/>
          </a:prstGeom>
          <a:noFill/>
        </p:spPr>
      </p:pic>
      <p:sp>
        <p:nvSpPr>
          <p:cNvPr id="31748" name="Rectangle 4"/>
          <p:cNvSpPr>
            <a:spLocks noChangeArrowheads="1"/>
          </p:cNvSpPr>
          <p:nvPr/>
        </p:nvSpPr>
        <p:spPr bwMode="auto">
          <a:xfrm>
            <a:off x="1331913" y="188913"/>
            <a:ext cx="6313487" cy="396875"/>
          </a:xfrm>
          <a:prstGeom prst="rect">
            <a:avLst/>
          </a:prstGeom>
          <a:noFill/>
          <a:ln w="9525">
            <a:noFill/>
            <a:miter lim="800000"/>
            <a:headEnd/>
            <a:tailEnd/>
          </a:ln>
          <a:effectLst/>
        </p:spPr>
        <p:txBody>
          <a:bodyPr wrap="none" anchor="ctr">
            <a:spAutoFit/>
          </a:bodyPr>
          <a:lstStyle/>
          <a:p>
            <a:r>
              <a:rPr lang="es-ES" sz="2000">
                <a:solidFill>
                  <a:schemeClr val="bg1"/>
                </a:solidFill>
              </a:rPr>
              <a:t>El balcón al aire libre, unas vistas impresionantes</a:t>
            </a:r>
            <a:endParaRPr lang="fr-FR" sz="2000">
              <a:solidFill>
                <a:schemeClr val="bg1"/>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31748">
                                            <p:txEl>
                                              <p:pRg st="0" end="0"/>
                                            </p:txEl>
                                          </p:spTgt>
                                        </p:tgtEl>
                                        <p:attrNameLst>
                                          <p:attrName>style.visibility</p:attrName>
                                        </p:attrNameLst>
                                      </p:cBhvr>
                                      <p:to>
                                        <p:strVal val="visible"/>
                                      </p:to>
                                    </p:set>
                                    <p:anim calcmode="discrete" valueType="clr">
                                      <p:cBhvr override="childStyle">
                                        <p:cTn id="7" dur="80"/>
                                        <p:tgtEl>
                                          <p:spTgt spid="3174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1748">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1748">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image031"/>
          <p:cNvPicPr>
            <a:picLocks noChangeAspect="1" noChangeArrowheads="1"/>
          </p:cNvPicPr>
          <p:nvPr/>
        </p:nvPicPr>
        <p:blipFill>
          <a:blip r:embed="rId2" cstate="print">
            <a:lum bright="6000"/>
          </a:blip>
          <a:srcRect/>
          <a:stretch>
            <a:fillRect/>
          </a:stretch>
        </p:blipFill>
        <p:spPr bwMode="auto">
          <a:xfrm>
            <a:off x="0" y="765175"/>
            <a:ext cx="9144000" cy="6092825"/>
          </a:xfrm>
          <a:prstGeom prst="rect">
            <a:avLst/>
          </a:prstGeom>
          <a:noFill/>
        </p:spPr>
      </p:pic>
      <p:sp>
        <p:nvSpPr>
          <p:cNvPr id="32772" name="Rectangle 4"/>
          <p:cNvSpPr>
            <a:spLocks noChangeArrowheads="1"/>
          </p:cNvSpPr>
          <p:nvPr/>
        </p:nvSpPr>
        <p:spPr bwMode="auto">
          <a:xfrm>
            <a:off x="2051050" y="260350"/>
            <a:ext cx="4719638" cy="396875"/>
          </a:xfrm>
          <a:prstGeom prst="rect">
            <a:avLst/>
          </a:prstGeom>
          <a:noFill/>
          <a:ln w="9525">
            <a:noFill/>
            <a:miter lim="800000"/>
            <a:headEnd/>
            <a:tailEnd/>
          </a:ln>
          <a:effectLst/>
        </p:spPr>
        <p:txBody>
          <a:bodyPr wrap="none" anchor="ctr">
            <a:spAutoFit/>
          </a:bodyPr>
          <a:lstStyle/>
          <a:p>
            <a:r>
              <a:rPr lang="es-ES" sz="2000">
                <a:solidFill>
                  <a:schemeClr val="bg1"/>
                </a:solidFill>
              </a:rPr>
              <a:t>Puesta de sol sobre el rol de una ola</a:t>
            </a:r>
            <a:endParaRPr lang="fr-FR" sz="2000">
              <a:solidFill>
                <a:schemeClr val="bg1"/>
              </a:solidFill>
            </a:endParaRPr>
          </a:p>
        </p:txBody>
      </p:sp>
    </p:spTree>
  </p:cSld>
  <p:clrMapOvr>
    <a:masterClrMapping/>
  </p:clrMapOvr>
  <p:transition spd="slow">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32772">
                                            <p:txEl>
                                              <p:pRg st="0" end="0"/>
                                            </p:txEl>
                                          </p:spTgt>
                                        </p:tgtEl>
                                        <p:attrNameLst>
                                          <p:attrName>style.visibility</p:attrName>
                                        </p:attrNameLst>
                                      </p:cBhvr>
                                      <p:to>
                                        <p:strVal val="visible"/>
                                      </p:to>
                                    </p:set>
                                    <p:anim calcmode="discrete" valueType="clr">
                                      <p:cBhvr override="childStyle">
                                        <p:cTn id="7" dur="80"/>
                                        <p:tgtEl>
                                          <p:spTgt spid="3277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2772">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277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image032"/>
          <p:cNvPicPr>
            <a:picLocks noChangeAspect="1" noChangeArrowheads="1"/>
          </p:cNvPicPr>
          <p:nvPr/>
        </p:nvPicPr>
        <p:blipFill>
          <a:blip r:embed="rId2" cstate="print"/>
          <a:srcRect/>
          <a:stretch>
            <a:fillRect/>
          </a:stretch>
        </p:blipFill>
        <p:spPr bwMode="auto">
          <a:xfrm>
            <a:off x="0" y="26988"/>
            <a:ext cx="9396413" cy="6831012"/>
          </a:xfrm>
          <a:prstGeom prst="rect">
            <a:avLst/>
          </a:prstGeom>
          <a:noFill/>
        </p:spPr>
      </p:pic>
      <p:sp>
        <p:nvSpPr>
          <p:cNvPr id="33796" name="Rectangle 4"/>
          <p:cNvSpPr>
            <a:spLocks noChangeArrowheads="1"/>
          </p:cNvSpPr>
          <p:nvPr/>
        </p:nvSpPr>
        <p:spPr bwMode="auto">
          <a:xfrm>
            <a:off x="323850" y="0"/>
            <a:ext cx="8820150" cy="1465263"/>
          </a:xfrm>
          <a:prstGeom prst="rect">
            <a:avLst/>
          </a:prstGeom>
          <a:noFill/>
          <a:ln w="9525">
            <a:noFill/>
            <a:miter lim="800000"/>
            <a:headEnd/>
            <a:tailEnd/>
          </a:ln>
          <a:effectLst/>
        </p:spPr>
        <p:txBody>
          <a:bodyPr anchor="ctr">
            <a:spAutoFit/>
          </a:bodyPr>
          <a:lstStyle/>
          <a:p>
            <a:r>
              <a:rPr lang="es-ES" sz="1800">
                <a:solidFill>
                  <a:schemeClr val="bg1"/>
                </a:solidFill>
              </a:rPr>
              <a:t>Este es un fenómeno geológico único accidente geográfico conocido como Danxia. Estos fenómenos se pueden observar en varios lugares de China. Este ejemplo se encuentra en Zhangye, provincia de Gansu. El color es el resultado de una acumulación de millones de años de arenisca roja y otras rocas.</a:t>
            </a:r>
            <a:endParaRPr lang="fr-FR" sz="1800">
              <a:solidFill>
                <a:schemeClr val="bg1"/>
              </a:solidFill>
            </a:endParaRPr>
          </a:p>
        </p:txBody>
      </p:sp>
    </p:spTree>
  </p:cSld>
  <p:clrMapOvr>
    <a:masterClrMapping/>
  </p:clrMapOvr>
  <p:transition spd="slow">
    <p:strips/>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image033"/>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6323" name="Rectangle 3"/>
          <p:cNvSpPr>
            <a:spLocks noChangeArrowheads="1"/>
          </p:cNvSpPr>
          <p:nvPr/>
        </p:nvSpPr>
        <p:spPr bwMode="auto">
          <a:xfrm>
            <a:off x="395288" y="50800"/>
            <a:ext cx="8178800" cy="1006475"/>
          </a:xfrm>
          <a:prstGeom prst="rect">
            <a:avLst/>
          </a:prstGeom>
          <a:noFill/>
          <a:ln w="9525">
            <a:noFill/>
            <a:miter lim="800000"/>
            <a:headEnd/>
            <a:tailEnd/>
          </a:ln>
          <a:effectLst/>
        </p:spPr>
        <p:txBody>
          <a:bodyPr wrap="none" anchor="ctr">
            <a:spAutoFit/>
          </a:bodyPr>
          <a:lstStyle/>
          <a:p>
            <a:r>
              <a:rPr lang="es-ES" sz="2000">
                <a:solidFill>
                  <a:schemeClr val="bg1"/>
                </a:solidFill>
              </a:rPr>
              <a:t>En el noroeste de Montana, EE.UU..El agua es tan transparente</a:t>
            </a:r>
          </a:p>
          <a:p>
            <a:r>
              <a:rPr lang="es-ES" sz="2000">
                <a:solidFill>
                  <a:schemeClr val="bg1"/>
                </a:solidFill>
              </a:rPr>
              <a:t> que parece que este es un lago de poca profundidad.</a:t>
            </a:r>
            <a:br>
              <a:rPr lang="es-ES" sz="2000">
                <a:solidFill>
                  <a:schemeClr val="bg1"/>
                </a:solidFill>
              </a:rPr>
            </a:br>
            <a:r>
              <a:rPr lang="es-ES" sz="2000">
                <a:solidFill>
                  <a:schemeClr val="bg1"/>
                </a:solidFill>
              </a:rPr>
              <a:t>De hecho, es muy profundo.</a:t>
            </a:r>
            <a:endParaRPr lang="fr-FR" sz="2000">
              <a:solidFill>
                <a:schemeClr val="bg1"/>
              </a:solidFill>
            </a:endParaRPr>
          </a:p>
        </p:txBody>
      </p:sp>
    </p:spTree>
  </p:cSld>
  <p:clrMapOvr>
    <a:masterClrMapping/>
  </p:clrMapOvr>
  <p:transition spd="slow">
    <p:strips dir="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image034"/>
          <p:cNvPicPr>
            <a:picLocks noChangeAspect="1" noChangeArrowheads="1"/>
          </p:cNvPicPr>
          <p:nvPr/>
        </p:nvPicPr>
        <p:blipFill>
          <a:blip r:embed="rId2" cstate="print"/>
          <a:srcRect/>
          <a:stretch>
            <a:fillRect/>
          </a:stretch>
        </p:blipFill>
        <p:spPr bwMode="auto">
          <a:xfrm>
            <a:off x="0" y="908050"/>
            <a:ext cx="9144000" cy="6191250"/>
          </a:xfrm>
          <a:prstGeom prst="rect">
            <a:avLst/>
          </a:prstGeom>
          <a:noFill/>
        </p:spPr>
      </p:pic>
      <p:sp>
        <p:nvSpPr>
          <p:cNvPr id="55300" name="Rectangle 4"/>
          <p:cNvSpPr>
            <a:spLocks noChangeArrowheads="1"/>
          </p:cNvSpPr>
          <p:nvPr/>
        </p:nvSpPr>
        <p:spPr bwMode="auto">
          <a:xfrm>
            <a:off x="220663" y="0"/>
            <a:ext cx="8539162" cy="701675"/>
          </a:xfrm>
          <a:prstGeom prst="rect">
            <a:avLst/>
          </a:prstGeom>
          <a:noFill/>
          <a:ln w="9525">
            <a:noFill/>
            <a:miter lim="800000"/>
            <a:headEnd/>
            <a:tailEnd/>
          </a:ln>
          <a:effectLst/>
        </p:spPr>
        <p:txBody>
          <a:bodyPr wrap="none" anchor="ctr">
            <a:spAutoFit/>
          </a:bodyPr>
          <a:lstStyle/>
          <a:p>
            <a:r>
              <a:rPr lang="es-ES" sz="2000">
                <a:solidFill>
                  <a:schemeClr val="bg1"/>
                </a:solidFill>
              </a:rPr>
              <a:t>Hulhule el aeropuerto de Maldivas, en el medio del Océano Índico, </a:t>
            </a:r>
          </a:p>
          <a:p>
            <a:r>
              <a:rPr lang="es-ES" sz="2000">
                <a:solidFill>
                  <a:schemeClr val="bg1"/>
                </a:solidFill>
              </a:rPr>
              <a:t>está construido sobre una isla artificial.</a:t>
            </a:r>
            <a:endParaRPr lang="fr-FR" sz="2000">
              <a:solidFill>
                <a:schemeClr val="bg1"/>
              </a:solidFill>
            </a:endParaRP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55300"/>
                                        </p:tgtEl>
                                        <p:attrNameLst>
                                          <p:attrName>style.visibility</p:attrName>
                                        </p:attrNameLst>
                                      </p:cBhvr>
                                      <p:to>
                                        <p:strVal val="visible"/>
                                      </p:to>
                                    </p:set>
                                    <p:anim calcmode="discrete" valueType="clr">
                                      <p:cBhvr override="childStyle">
                                        <p:cTn id="7" dur="80"/>
                                        <p:tgtEl>
                                          <p:spTgt spid="5530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5300"/>
                                        </p:tgtEl>
                                        <p:attrNameLst>
                                          <p:attrName>fillcolor</p:attrName>
                                        </p:attrNameLst>
                                      </p:cBhvr>
                                      <p:tavLst>
                                        <p:tav tm="0">
                                          <p:val>
                                            <p:clrVal>
                                              <a:schemeClr val="accent2"/>
                                            </p:clrVal>
                                          </p:val>
                                        </p:tav>
                                        <p:tav tm="50000">
                                          <p:val>
                                            <p:clrVal>
                                              <a:schemeClr val="hlink"/>
                                            </p:clrVal>
                                          </p:val>
                                        </p:tav>
                                      </p:tavLst>
                                    </p:anim>
                                    <p:set>
                                      <p:cBhvr>
                                        <p:cTn id="9" dur="80"/>
                                        <p:tgtEl>
                                          <p:spTgt spid="5530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image035"/>
          <p:cNvPicPr>
            <a:picLocks noChangeAspect="1" noChangeArrowheads="1"/>
          </p:cNvPicPr>
          <p:nvPr/>
        </p:nvPicPr>
        <p:blipFill>
          <a:blip r:embed="rId2" cstate="print"/>
          <a:srcRect/>
          <a:stretch>
            <a:fillRect/>
          </a:stretch>
        </p:blipFill>
        <p:spPr bwMode="auto">
          <a:xfrm>
            <a:off x="0" y="15875"/>
            <a:ext cx="6842125" cy="6842125"/>
          </a:xfrm>
          <a:prstGeom prst="rect">
            <a:avLst/>
          </a:prstGeom>
          <a:noFill/>
        </p:spPr>
      </p:pic>
      <p:sp>
        <p:nvSpPr>
          <p:cNvPr id="54276" name="Rectangle 4"/>
          <p:cNvSpPr>
            <a:spLocks noChangeArrowheads="1"/>
          </p:cNvSpPr>
          <p:nvPr/>
        </p:nvSpPr>
        <p:spPr bwMode="auto">
          <a:xfrm>
            <a:off x="6932613" y="1989138"/>
            <a:ext cx="2211387" cy="3113087"/>
          </a:xfrm>
          <a:prstGeom prst="rect">
            <a:avLst/>
          </a:prstGeom>
          <a:noFill/>
          <a:ln w="9525">
            <a:noFill/>
            <a:miter lim="800000"/>
            <a:headEnd/>
            <a:tailEnd/>
          </a:ln>
          <a:effectLst/>
        </p:spPr>
        <p:txBody>
          <a:bodyPr anchor="ctr">
            <a:spAutoFit/>
          </a:bodyPr>
          <a:lstStyle/>
          <a:p>
            <a:pPr algn="ctr"/>
            <a:r>
              <a:rPr lang="es-ES" sz="1800"/>
              <a:t>El farero de (Ouessant) en Francia debe ser uno de los hombres más valientes del planeta.</a:t>
            </a:r>
            <a:br>
              <a:rPr lang="es-ES" sz="1800"/>
            </a:br>
            <a:r>
              <a:rPr lang="es-ES" sz="1800"/>
              <a:t>Nadie fuma un cigarrillo en un clima tal de este lugar.</a:t>
            </a:r>
            <a:endParaRPr lang="fr-FR" sz="1800"/>
          </a:p>
        </p:txBody>
      </p:sp>
    </p:spTree>
  </p:cSld>
  <p:clrMapOvr>
    <a:masterClrMapping/>
  </p:clrMapOvr>
  <p:transition spd="slow">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54276"/>
                                        </p:tgtEl>
                                        <p:attrNameLst>
                                          <p:attrName>style.visibility</p:attrName>
                                        </p:attrNameLst>
                                      </p:cBhvr>
                                      <p:to>
                                        <p:strVal val="visible"/>
                                      </p:to>
                                    </p:set>
                                    <p:anim calcmode="discrete" valueType="clr">
                                      <p:cBhvr override="childStyle">
                                        <p:cTn id="7" dur="80"/>
                                        <p:tgtEl>
                                          <p:spTgt spid="5427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4276"/>
                                        </p:tgtEl>
                                        <p:attrNameLst>
                                          <p:attrName>fillcolor</p:attrName>
                                        </p:attrNameLst>
                                      </p:cBhvr>
                                      <p:tavLst>
                                        <p:tav tm="0">
                                          <p:val>
                                            <p:clrVal>
                                              <a:schemeClr val="accent2"/>
                                            </p:clrVal>
                                          </p:val>
                                        </p:tav>
                                        <p:tav tm="50000">
                                          <p:val>
                                            <p:clrVal>
                                              <a:schemeClr val="hlink"/>
                                            </p:clrVal>
                                          </p:val>
                                        </p:tav>
                                      </p:tavLst>
                                    </p:anim>
                                    <p:set>
                                      <p:cBhvr>
                                        <p:cTn id="9" dur="80"/>
                                        <p:tgtEl>
                                          <p:spTgt spid="5427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image036"/>
          <p:cNvPicPr>
            <a:picLocks noChangeAspect="1" noChangeArrowheads="1"/>
          </p:cNvPicPr>
          <p:nvPr/>
        </p:nvPicPr>
        <p:blipFill>
          <a:blip r:embed="rId2" cstate="print"/>
          <a:srcRect/>
          <a:stretch>
            <a:fillRect/>
          </a:stretch>
        </p:blipFill>
        <p:spPr bwMode="auto">
          <a:xfrm>
            <a:off x="0" y="908050"/>
            <a:ext cx="9144000" cy="6011863"/>
          </a:xfrm>
          <a:prstGeom prst="rect">
            <a:avLst/>
          </a:prstGeom>
          <a:noFill/>
        </p:spPr>
      </p:pic>
      <p:sp>
        <p:nvSpPr>
          <p:cNvPr id="53252" name="Rectangle 4"/>
          <p:cNvSpPr>
            <a:spLocks noChangeArrowheads="1"/>
          </p:cNvSpPr>
          <p:nvPr/>
        </p:nvSpPr>
        <p:spPr bwMode="auto">
          <a:xfrm>
            <a:off x="755650" y="333375"/>
            <a:ext cx="7696200" cy="457200"/>
          </a:xfrm>
          <a:prstGeom prst="rect">
            <a:avLst/>
          </a:prstGeom>
          <a:noFill/>
          <a:ln w="9525">
            <a:noFill/>
            <a:miter lim="800000"/>
            <a:headEnd/>
            <a:tailEnd/>
          </a:ln>
          <a:effectLst/>
        </p:spPr>
        <p:txBody>
          <a:bodyPr wrap="none" anchor="ctr">
            <a:spAutoFit/>
          </a:bodyPr>
          <a:lstStyle/>
          <a:p>
            <a:r>
              <a:rPr lang="es-ES" sz="2400">
                <a:solidFill>
                  <a:schemeClr val="bg1"/>
                </a:solidFill>
              </a:rPr>
              <a:t>Un tornado en Montana (Estados Unidos) en 2010</a:t>
            </a:r>
            <a:r>
              <a:rPr lang="fr-FR" sz="2400">
                <a:solidFill>
                  <a:schemeClr val="bg1"/>
                </a:solidFill>
              </a:rPr>
              <a:t>.</a:t>
            </a: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53252"/>
                                        </p:tgtEl>
                                        <p:attrNameLst>
                                          <p:attrName>style.visibility</p:attrName>
                                        </p:attrNameLst>
                                      </p:cBhvr>
                                      <p:to>
                                        <p:strVal val="visible"/>
                                      </p:to>
                                    </p:set>
                                    <p:anim calcmode="discrete" valueType="clr">
                                      <p:cBhvr override="childStyle">
                                        <p:cTn id="7" dur="80"/>
                                        <p:tgtEl>
                                          <p:spTgt spid="5325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3252"/>
                                        </p:tgtEl>
                                        <p:attrNameLst>
                                          <p:attrName>fillcolor</p:attrName>
                                        </p:attrNameLst>
                                      </p:cBhvr>
                                      <p:tavLst>
                                        <p:tav tm="0">
                                          <p:val>
                                            <p:clrVal>
                                              <a:schemeClr val="accent2"/>
                                            </p:clrVal>
                                          </p:val>
                                        </p:tav>
                                        <p:tav tm="50000">
                                          <p:val>
                                            <p:clrVal>
                                              <a:schemeClr val="hlink"/>
                                            </p:clrVal>
                                          </p:val>
                                        </p:tav>
                                      </p:tavLst>
                                    </p:anim>
                                    <p:set>
                                      <p:cBhvr>
                                        <p:cTn id="9" dur="80"/>
                                        <p:tgtEl>
                                          <p:spTgt spid="5325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image037"/>
          <p:cNvPicPr>
            <a:picLocks noChangeAspect="1" noChangeArrowheads="1"/>
          </p:cNvPicPr>
          <p:nvPr/>
        </p:nvPicPr>
        <p:blipFill>
          <a:blip r:embed="rId2" cstate="print"/>
          <a:srcRect/>
          <a:stretch>
            <a:fillRect/>
          </a:stretch>
        </p:blipFill>
        <p:spPr bwMode="auto">
          <a:xfrm>
            <a:off x="0" y="757238"/>
            <a:ext cx="9144000" cy="6343650"/>
          </a:xfrm>
          <a:prstGeom prst="rect">
            <a:avLst/>
          </a:prstGeom>
          <a:noFill/>
        </p:spPr>
      </p:pic>
      <p:sp>
        <p:nvSpPr>
          <p:cNvPr id="52228" name="Rectangle 4"/>
          <p:cNvSpPr>
            <a:spLocks noChangeArrowheads="1"/>
          </p:cNvSpPr>
          <p:nvPr/>
        </p:nvSpPr>
        <p:spPr bwMode="auto">
          <a:xfrm>
            <a:off x="827088" y="260350"/>
            <a:ext cx="7961312" cy="396875"/>
          </a:xfrm>
          <a:prstGeom prst="rect">
            <a:avLst/>
          </a:prstGeom>
          <a:noFill/>
          <a:ln w="9525">
            <a:noFill/>
            <a:miter lim="800000"/>
            <a:headEnd/>
            <a:tailEnd/>
          </a:ln>
          <a:effectLst/>
        </p:spPr>
        <p:txBody>
          <a:bodyPr wrap="none" anchor="ctr">
            <a:spAutoFit/>
          </a:bodyPr>
          <a:lstStyle/>
          <a:p>
            <a:r>
              <a:rPr lang="es-ES" sz="2000">
                <a:solidFill>
                  <a:schemeClr val="bg1"/>
                </a:solidFill>
              </a:rPr>
              <a:t>El rascacielos "Media Luna" Luna creciente de la Torre (Dubai)</a:t>
            </a:r>
            <a:endParaRPr lang="fr-FR" sz="2000">
              <a:solidFill>
                <a:schemeClr val="bg1"/>
              </a:solidFill>
            </a:endParaRPr>
          </a:p>
        </p:txBody>
      </p:sp>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52228"/>
                                        </p:tgtEl>
                                        <p:attrNameLst>
                                          <p:attrName>style.visibility</p:attrName>
                                        </p:attrNameLst>
                                      </p:cBhvr>
                                      <p:to>
                                        <p:strVal val="visible"/>
                                      </p:to>
                                    </p:set>
                                    <p:anim calcmode="discrete" valueType="clr">
                                      <p:cBhvr override="childStyle">
                                        <p:cTn id="7" dur="80"/>
                                        <p:tgtEl>
                                          <p:spTgt spid="5222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2228"/>
                                        </p:tgtEl>
                                        <p:attrNameLst>
                                          <p:attrName>fillcolor</p:attrName>
                                        </p:attrNameLst>
                                      </p:cBhvr>
                                      <p:tavLst>
                                        <p:tav tm="0">
                                          <p:val>
                                            <p:clrVal>
                                              <a:schemeClr val="accent2"/>
                                            </p:clrVal>
                                          </p:val>
                                        </p:tav>
                                        <p:tav tm="50000">
                                          <p:val>
                                            <p:clrVal>
                                              <a:schemeClr val="hlink"/>
                                            </p:clrVal>
                                          </p:val>
                                        </p:tav>
                                      </p:tavLst>
                                    </p:anim>
                                    <p:set>
                                      <p:cBhvr>
                                        <p:cTn id="9" dur="80"/>
                                        <p:tgtEl>
                                          <p:spTgt spid="5222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image038"/>
          <p:cNvPicPr>
            <a:picLocks noChangeAspect="1" noChangeArrowheads="1"/>
          </p:cNvPicPr>
          <p:nvPr/>
        </p:nvPicPr>
        <p:blipFill>
          <a:blip r:embed="rId2" cstate="print"/>
          <a:srcRect/>
          <a:stretch>
            <a:fillRect/>
          </a:stretch>
        </p:blipFill>
        <p:spPr bwMode="auto">
          <a:xfrm>
            <a:off x="-361950" y="-171450"/>
            <a:ext cx="9686925" cy="7218363"/>
          </a:xfrm>
          <a:prstGeom prst="rect">
            <a:avLst/>
          </a:prstGeom>
          <a:noFill/>
        </p:spPr>
      </p:pic>
      <p:sp>
        <p:nvSpPr>
          <p:cNvPr id="51204" name="Rectangle 4"/>
          <p:cNvSpPr>
            <a:spLocks noChangeArrowheads="1"/>
          </p:cNvSpPr>
          <p:nvPr/>
        </p:nvSpPr>
        <p:spPr bwMode="auto">
          <a:xfrm>
            <a:off x="0" y="333375"/>
            <a:ext cx="8875713" cy="396875"/>
          </a:xfrm>
          <a:prstGeom prst="rect">
            <a:avLst/>
          </a:prstGeom>
          <a:noFill/>
          <a:ln w="9525">
            <a:noFill/>
            <a:miter lim="800000"/>
            <a:headEnd/>
            <a:tailEnd/>
          </a:ln>
          <a:effectLst/>
        </p:spPr>
        <p:txBody>
          <a:bodyPr wrap="none" anchor="ctr">
            <a:spAutoFit/>
          </a:bodyPr>
          <a:lstStyle/>
          <a:p>
            <a:r>
              <a:rPr lang="es-ES" sz="2000"/>
              <a:t>Una espesa niebla cubre por completo la ciudad de Sidney (Australia).</a:t>
            </a:r>
            <a:endParaRPr lang="fr-FR" sz="2000"/>
          </a:p>
        </p:txBody>
      </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51204"/>
                                        </p:tgtEl>
                                        <p:attrNameLst>
                                          <p:attrName>style.visibility</p:attrName>
                                        </p:attrNameLst>
                                      </p:cBhvr>
                                      <p:to>
                                        <p:strVal val="visible"/>
                                      </p:to>
                                    </p:set>
                                    <p:anim calcmode="discrete" valueType="clr">
                                      <p:cBhvr override="childStyle">
                                        <p:cTn id="7" dur="80"/>
                                        <p:tgtEl>
                                          <p:spTgt spid="5120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1204"/>
                                        </p:tgtEl>
                                        <p:attrNameLst>
                                          <p:attrName>fillcolor</p:attrName>
                                        </p:attrNameLst>
                                      </p:cBhvr>
                                      <p:tavLst>
                                        <p:tav tm="0">
                                          <p:val>
                                            <p:clrVal>
                                              <a:schemeClr val="accent2"/>
                                            </p:clrVal>
                                          </p:val>
                                        </p:tav>
                                        <p:tav tm="50000">
                                          <p:val>
                                            <p:clrVal>
                                              <a:schemeClr val="hlink"/>
                                            </p:clrVal>
                                          </p:val>
                                        </p:tav>
                                      </p:tavLst>
                                    </p:anim>
                                    <p:set>
                                      <p:cBhvr>
                                        <p:cTn id="9" dur="80"/>
                                        <p:tgtEl>
                                          <p:spTgt spid="5120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image039"/>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0180" name="Rectangle 4"/>
          <p:cNvSpPr>
            <a:spLocks noChangeArrowheads="1"/>
          </p:cNvSpPr>
          <p:nvPr/>
        </p:nvSpPr>
        <p:spPr bwMode="auto">
          <a:xfrm>
            <a:off x="250825" y="188913"/>
            <a:ext cx="8612188" cy="701675"/>
          </a:xfrm>
          <a:prstGeom prst="rect">
            <a:avLst/>
          </a:prstGeom>
          <a:noFill/>
          <a:ln w="9525">
            <a:noFill/>
            <a:miter lim="800000"/>
            <a:headEnd/>
            <a:tailEnd/>
          </a:ln>
          <a:effectLst/>
        </p:spPr>
        <p:txBody>
          <a:bodyPr wrap="none" anchor="ctr">
            <a:spAutoFit/>
          </a:bodyPr>
          <a:lstStyle/>
          <a:p>
            <a:r>
              <a:rPr lang="es-ES" sz="2000">
                <a:solidFill>
                  <a:schemeClr val="bg1"/>
                </a:solidFill>
              </a:rPr>
              <a:t>El río sobre el río (Elbe): El puente sobre el Canal de Magdeburgo, </a:t>
            </a:r>
          </a:p>
          <a:p>
            <a:r>
              <a:rPr lang="es-ES" sz="2000">
                <a:solidFill>
                  <a:schemeClr val="bg1"/>
                </a:solidFill>
              </a:rPr>
              <a:t>Alemania</a:t>
            </a:r>
            <a:endParaRPr lang="fr-FR" sz="2000">
              <a:solidFill>
                <a:schemeClr val="bg1"/>
              </a:solidFill>
            </a:endParaRPr>
          </a:p>
        </p:txBody>
      </p:sp>
    </p:spTree>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50180"/>
                                        </p:tgtEl>
                                        <p:attrNameLst>
                                          <p:attrName>style.visibility</p:attrName>
                                        </p:attrNameLst>
                                      </p:cBhvr>
                                      <p:to>
                                        <p:strVal val="visible"/>
                                      </p:to>
                                    </p:set>
                                    <p:anim calcmode="discrete" valueType="clr">
                                      <p:cBhvr override="childStyle">
                                        <p:cTn id="7" dur="80"/>
                                        <p:tgtEl>
                                          <p:spTgt spid="5018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0180"/>
                                        </p:tgtEl>
                                        <p:attrNameLst>
                                          <p:attrName>fillcolor</p:attrName>
                                        </p:attrNameLst>
                                      </p:cBhvr>
                                      <p:tavLst>
                                        <p:tav tm="0">
                                          <p:val>
                                            <p:clrVal>
                                              <a:schemeClr val="accent2"/>
                                            </p:clrVal>
                                          </p:val>
                                        </p:tav>
                                        <p:tav tm="50000">
                                          <p:val>
                                            <p:clrVal>
                                              <a:schemeClr val="hlink"/>
                                            </p:clrVal>
                                          </p:val>
                                        </p:tav>
                                      </p:tavLst>
                                    </p:anim>
                                    <p:set>
                                      <p:cBhvr>
                                        <p:cTn id="9" dur="80"/>
                                        <p:tgtEl>
                                          <p:spTgt spid="5018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image040"/>
          <p:cNvPicPr>
            <a:picLocks noChangeAspect="1" noChangeArrowheads="1"/>
          </p:cNvPicPr>
          <p:nvPr/>
        </p:nvPicPr>
        <p:blipFill>
          <a:blip r:embed="rId2" cstate="print"/>
          <a:srcRect/>
          <a:stretch>
            <a:fillRect/>
          </a:stretch>
        </p:blipFill>
        <p:spPr bwMode="auto">
          <a:xfrm>
            <a:off x="-252413" y="0"/>
            <a:ext cx="10333038" cy="6988175"/>
          </a:xfrm>
          <a:prstGeom prst="rect">
            <a:avLst/>
          </a:prstGeom>
          <a:noFill/>
        </p:spPr>
      </p:pic>
      <p:sp>
        <p:nvSpPr>
          <p:cNvPr id="49156" name="Rectangle 4"/>
          <p:cNvSpPr>
            <a:spLocks noChangeArrowheads="1"/>
          </p:cNvSpPr>
          <p:nvPr/>
        </p:nvSpPr>
        <p:spPr bwMode="auto">
          <a:xfrm>
            <a:off x="1116013" y="0"/>
            <a:ext cx="7680325" cy="701675"/>
          </a:xfrm>
          <a:prstGeom prst="rect">
            <a:avLst/>
          </a:prstGeom>
          <a:noFill/>
          <a:ln w="9525">
            <a:noFill/>
            <a:miter lim="800000"/>
            <a:headEnd/>
            <a:tailEnd/>
          </a:ln>
          <a:effectLst/>
        </p:spPr>
        <p:txBody>
          <a:bodyPr wrap="none" anchor="ctr">
            <a:spAutoFit/>
          </a:bodyPr>
          <a:lstStyle/>
          <a:p>
            <a:r>
              <a:rPr lang="es-ES" sz="2000">
                <a:solidFill>
                  <a:schemeClr val="bg1"/>
                </a:solidFill>
              </a:rPr>
              <a:t>Morning glory: rollo de nubes sobre el Golfo de Carpentaria,</a:t>
            </a:r>
          </a:p>
          <a:p>
            <a:r>
              <a:rPr lang="es-ES" sz="2000">
                <a:solidFill>
                  <a:schemeClr val="bg1"/>
                </a:solidFill>
              </a:rPr>
              <a:t> en el norte de Australia.</a:t>
            </a:r>
            <a:endParaRPr lang="fr-FR" sz="2000">
              <a:solidFill>
                <a:schemeClr val="bg1"/>
              </a:solidFill>
            </a:endParaRPr>
          </a:p>
        </p:txBody>
      </p:sp>
    </p:spTree>
  </p:cSld>
  <p:clrMapOvr>
    <a:masterClrMapping/>
  </p:clrMapOvr>
  <p:transition spd="slow">
    <p:pull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49156"/>
                                        </p:tgtEl>
                                        <p:attrNameLst>
                                          <p:attrName>style.visibility</p:attrName>
                                        </p:attrNameLst>
                                      </p:cBhvr>
                                      <p:to>
                                        <p:strVal val="visible"/>
                                      </p:to>
                                    </p:set>
                                    <p:anim calcmode="discrete" valueType="clr">
                                      <p:cBhvr override="childStyle">
                                        <p:cTn id="7" dur="80"/>
                                        <p:tgtEl>
                                          <p:spTgt spid="4915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9156"/>
                                        </p:tgtEl>
                                        <p:attrNameLst>
                                          <p:attrName>fillcolor</p:attrName>
                                        </p:attrNameLst>
                                      </p:cBhvr>
                                      <p:tavLst>
                                        <p:tav tm="0">
                                          <p:val>
                                            <p:clrVal>
                                              <a:schemeClr val="accent2"/>
                                            </p:clrVal>
                                          </p:val>
                                        </p:tav>
                                        <p:tav tm="50000">
                                          <p:val>
                                            <p:clrVal>
                                              <a:schemeClr val="hlink"/>
                                            </p:clrVal>
                                          </p:val>
                                        </p:tav>
                                      </p:tavLst>
                                    </p:anim>
                                    <p:set>
                                      <p:cBhvr>
                                        <p:cTn id="9" dur="80"/>
                                        <p:tgtEl>
                                          <p:spTgt spid="491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image041"/>
          <p:cNvPicPr>
            <a:picLocks noChangeAspect="1" noChangeArrowheads="1"/>
          </p:cNvPicPr>
          <p:nvPr/>
        </p:nvPicPr>
        <p:blipFill>
          <a:blip r:embed="rId2" cstate="print"/>
          <a:srcRect/>
          <a:stretch>
            <a:fillRect/>
          </a:stretch>
        </p:blipFill>
        <p:spPr bwMode="auto">
          <a:xfrm>
            <a:off x="0" y="0"/>
            <a:ext cx="4572000" cy="6858000"/>
          </a:xfrm>
          <a:prstGeom prst="rect">
            <a:avLst/>
          </a:prstGeom>
          <a:noFill/>
        </p:spPr>
      </p:pic>
      <p:sp>
        <p:nvSpPr>
          <p:cNvPr id="48132" name="Rectangle 4"/>
          <p:cNvSpPr>
            <a:spLocks noChangeArrowheads="1"/>
          </p:cNvSpPr>
          <p:nvPr/>
        </p:nvSpPr>
        <p:spPr bwMode="auto">
          <a:xfrm>
            <a:off x="4643438" y="2257425"/>
            <a:ext cx="4500562" cy="1373188"/>
          </a:xfrm>
          <a:prstGeom prst="rect">
            <a:avLst/>
          </a:prstGeom>
          <a:noFill/>
          <a:ln w="9525">
            <a:noFill/>
            <a:miter lim="800000"/>
            <a:headEnd/>
            <a:tailEnd/>
          </a:ln>
          <a:effectLst/>
        </p:spPr>
        <p:txBody>
          <a:bodyPr anchor="ctr">
            <a:spAutoFit/>
          </a:bodyPr>
          <a:lstStyle/>
          <a:p>
            <a:pPr algn="ctr"/>
            <a:r>
              <a:rPr lang="es-ES_tradnl" sz="2800" b="0"/>
              <a:t>Aeropuerto de Gibraltar es uno de los más extraños del mundo</a:t>
            </a:r>
            <a:r>
              <a:rPr lang="es-ES_tradnl" sz="2800"/>
              <a:t> </a:t>
            </a:r>
            <a:endParaRPr lang="fr-FR" sz="2800" b="0"/>
          </a:p>
        </p:txBody>
      </p:sp>
      <p:grpSp>
        <p:nvGrpSpPr>
          <p:cNvPr id="48135" name="Group 7"/>
          <p:cNvGrpSpPr>
            <a:grpSpLocks/>
          </p:cNvGrpSpPr>
          <p:nvPr/>
        </p:nvGrpSpPr>
        <p:grpSpPr bwMode="auto">
          <a:xfrm>
            <a:off x="2195513" y="1773238"/>
            <a:ext cx="3024187" cy="2592387"/>
            <a:chOff x="1383" y="1117"/>
            <a:chExt cx="1905" cy="1633"/>
          </a:xfrm>
        </p:grpSpPr>
        <p:sp>
          <p:nvSpPr>
            <p:cNvPr id="48133" name="Line 5"/>
            <p:cNvSpPr>
              <a:spLocks noChangeShapeType="1"/>
            </p:cNvSpPr>
            <p:nvPr/>
          </p:nvSpPr>
          <p:spPr bwMode="auto">
            <a:xfrm flipH="1">
              <a:off x="1383" y="1117"/>
              <a:ext cx="1905" cy="136"/>
            </a:xfrm>
            <a:prstGeom prst="line">
              <a:avLst/>
            </a:prstGeom>
            <a:noFill/>
            <a:ln w="19050">
              <a:solidFill>
                <a:srgbClr val="FF3300"/>
              </a:solidFill>
              <a:round/>
              <a:headEnd type="diamond" w="med" len="med"/>
              <a:tailEnd type="triangle" w="med" len="med"/>
            </a:ln>
            <a:effectLst/>
          </p:spPr>
          <p:txBody>
            <a:bodyPr/>
            <a:lstStyle/>
            <a:p>
              <a:endParaRPr lang="es-ES"/>
            </a:p>
          </p:txBody>
        </p:sp>
        <p:sp>
          <p:nvSpPr>
            <p:cNvPr id="48134" name="Line 6"/>
            <p:cNvSpPr>
              <a:spLocks noChangeShapeType="1"/>
            </p:cNvSpPr>
            <p:nvPr/>
          </p:nvSpPr>
          <p:spPr bwMode="auto">
            <a:xfrm flipH="1">
              <a:off x="1837" y="1117"/>
              <a:ext cx="1451" cy="1633"/>
            </a:xfrm>
            <a:prstGeom prst="line">
              <a:avLst/>
            </a:prstGeom>
            <a:noFill/>
            <a:ln w="19050">
              <a:solidFill>
                <a:srgbClr val="FF3300"/>
              </a:solidFill>
              <a:round/>
              <a:headEnd type="diamond" w="med" len="med"/>
              <a:tailEnd type="triangle" w="med" len="med"/>
            </a:ln>
            <a:effectLst/>
          </p:spPr>
          <p:txBody>
            <a:bodyPr/>
            <a:lstStyle/>
            <a:p>
              <a:endParaRPr lang="es-ES"/>
            </a:p>
          </p:txBody>
        </p:sp>
      </p:gr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48132">
                                            <p:txEl>
                                              <p:pRg st="0" end="0"/>
                                            </p:txEl>
                                          </p:spTgt>
                                        </p:tgtEl>
                                        <p:attrNameLst>
                                          <p:attrName>style.visibility</p:attrName>
                                        </p:attrNameLst>
                                      </p:cBhvr>
                                      <p:to>
                                        <p:strVal val="visible"/>
                                      </p:to>
                                    </p:set>
                                    <p:anim calcmode="discrete" valueType="clr">
                                      <p:cBhvr override="childStyle">
                                        <p:cTn id="7" dur="80"/>
                                        <p:tgtEl>
                                          <p:spTgt spid="481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8132">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4813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descr="image026"/>
          <p:cNvPicPr>
            <a:picLocks noChangeAspect="1" noChangeArrowheads="1"/>
          </p:cNvPicPr>
          <p:nvPr/>
        </p:nvPicPr>
        <p:blipFill>
          <a:blip r:embed="rId2" cstate="print">
            <a:grayscl/>
          </a:blip>
          <a:srcRect/>
          <a:stretch>
            <a:fillRect/>
          </a:stretch>
        </p:blipFill>
        <p:spPr bwMode="auto">
          <a:xfrm>
            <a:off x="0" y="0"/>
            <a:ext cx="9251950" cy="6858000"/>
          </a:xfrm>
          <a:prstGeom prst="rect">
            <a:avLst/>
          </a:prstGeom>
          <a:noFill/>
        </p:spPr>
      </p:pic>
      <p:sp>
        <p:nvSpPr>
          <p:cNvPr id="15374" name="WordArt 14" descr="FOND OR 5"/>
          <p:cNvSpPr>
            <a:spLocks noChangeArrowheads="1" noChangeShapeType="1" noTextEdit="1"/>
          </p:cNvSpPr>
          <p:nvPr/>
        </p:nvSpPr>
        <p:spPr bwMode="auto">
          <a:xfrm>
            <a:off x="2339975" y="2133600"/>
            <a:ext cx="4008438" cy="1947863"/>
          </a:xfrm>
          <a:prstGeom prst="rect">
            <a:avLst/>
          </a:prstGeom>
        </p:spPr>
        <p:txBody>
          <a:bodyPr wrap="none" fromWordArt="1">
            <a:prstTxWarp prst="textPlain">
              <a:avLst>
                <a:gd name="adj" fmla="val 50000"/>
              </a:avLst>
            </a:prstTxWarp>
            <a:scene3d>
              <a:camera prst="legacyObliqueTopRight"/>
              <a:lightRig rig="legacyFlat3" dir="b"/>
            </a:scene3d>
            <a:sp3d extrusionH="430200" prstMaterial="legacyMatte">
              <a:extrusionClr>
                <a:srgbClr val="F7E7FF"/>
              </a:extrusionClr>
            </a:sp3d>
          </a:bodyPr>
          <a:lstStyle/>
          <a:p>
            <a:pPr algn="ctr"/>
            <a:r>
              <a:rPr lang="es-ES" sz="3600" kern="10">
                <a:ln w="9525">
                  <a:round/>
                  <a:headEnd/>
                  <a:tailEnd/>
                </a:ln>
                <a:blipFill dpi="0" rotWithShape="1">
                  <a:blip r:embed="rId3"/>
                  <a:srcRect/>
                  <a:stretch>
                    <a:fillRect/>
                  </a:stretch>
                </a:blipFill>
                <a:latin typeface="Harrington"/>
              </a:rPr>
              <a:t>Fin</a:t>
            </a:r>
          </a:p>
        </p:txBody>
      </p:sp>
    </p:spTree>
  </p:cSld>
  <p:clrMapOvr>
    <a:masterClrMapping/>
  </p:clrMapOvr>
  <p:transition spd="slow" advTm="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5374"/>
                                        </p:tgtEl>
                                        <p:attrNameLst>
                                          <p:attrName>style.visibility</p:attrName>
                                        </p:attrNameLst>
                                      </p:cBhvr>
                                      <p:to>
                                        <p:strVal val="visible"/>
                                      </p:to>
                                    </p:set>
                                    <p:anim calcmode="lin" valueType="num">
                                      <p:cBhvr>
                                        <p:cTn id="7" dur="3000" fill="hold"/>
                                        <p:tgtEl>
                                          <p:spTgt spid="15374"/>
                                        </p:tgtEl>
                                        <p:attrNameLst>
                                          <p:attrName>ppt_w</p:attrName>
                                        </p:attrNameLst>
                                      </p:cBhvr>
                                      <p:tavLst>
                                        <p:tav tm="0">
                                          <p:val>
                                            <p:fltVal val="0"/>
                                          </p:val>
                                        </p:tav>
                                        <p:tav tm="100000">
                                          <p:val>
                                            <p:strVal val="#ppt_w"/>
                                          </p:val>
                                        </p:tav>
                                      </p:tavLst>
                                    </p:anim>
                                    <p:anim calcmode="lin" valueType="num">
                                      <p:cBhvr>
                                        <p:cTn id="8" dur="3000" fill="hold"/>
                                        <p:tgtEl>
                                          <p:spTgt spid="15374"/>
                                        </p:tgtEl>
                                        <p:attrNameLst>
                                          <p:attrName>ppt_h</p:attrName>
                                        </p:attrNameLst>
                                      </p:cBhvr>
                                      <p:tavLst>
                                        <p:tav tm="0">
                                          <p:val>
                                            <p:fltVal val="0"/>
                                          </p:val>
                                        </p:tav>
                                        <p:tav tm="100000">
                                          <p:val>
                                            <p:strVal val="#ppt_h"/>
                                          </p:val>
                                        </p:tav>
                                      </p:tavLst>
                                    </p:anim>
                                    <p:anim calcmode="lin" valueType="num">
                                      <p:cBhvr>
                                        <p:cTn id="9" dur="3000" fill="hold"/>
                                        <p:tgtEl>
                                          <p:spTgt spid="15374"/>
                                        </p:tgtEl>
                                        <p:attrNameLst>
                                          <p:attrName>ppt_x</p:attrName>
                                        </p:attrNameLst>
                                      </p:cBhvr>
                                      <p:tavLst>
                                        <p:tav tm="0">
                                          <p:val>
                                            <p:fltVal val="0.5"/>
                                          </p:val>
                                        </p:tav>
                                        <p:tav tm="100000">
                                          <p:val>
                                            <p:strVal val="#ppt_x"/>
                                          </p:val>
                                        </p:tav>
                                      </p:tavLst>
                                    </p:anim>
                                    <p:anim calcmode="lin" valueType="num">
                                      <p:cBhvr>
                                        <p:cTn id="10" dur="3000" fill="hold"/>
                                        <p:tgtEl>
                                          <p:spTgt spid="1537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4" grpId="0" animBg="1"/>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z="1800" b="0">
              <a:solidFill>
                <a:srgbClr val="000000"/>
              </a:solidFill>
              <a:latin typeface="Arial" charset="0"/>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z="1800" b="0">
              <a:solidFill>
                <a:srgbClr val="000000"/>
              </a:solidFill>
              <a:latin typeface="Arial" charset="0"/>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z="1800" b="0">
              <a:solidFill>
                <a:srgbClr val="000000"/>
              </a:solidFill>
              <a:latin typeface="Arial" charset="0"/>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z="1800" b="0">
              <a:solidFill>
                <a:srgbClr val="000000"/>
              </a:solidFill>
              <a:latin typeface="Arial" charset="0"/>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z="1800" b="0">
              <a:solidFill>
                <a:srgbClr val="000000"/>
              </a:solidFill>
              <a:latin typeface="Arial" charset="0"/>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sz="1800" u="sng">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sz="1800" u="sng">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sz="1800">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Hermoso-muy-sorprendente">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FR" sz="1400" b="1" i="0" u="none" strike="noStrike" cap="none" normalizeH="0" baseline="0" smtClean="0">
            <a:ln>
              <a:noFill/>
            </a:ln>
            <a:solidFill>
              <a:schemeClr val="tx1"/>
            </a:solidFill>
            <a:effectLst/>
            <a:latin typeface="Comic Sans MS" pitchFamily="66"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FR" sz="1400" b="1" i="0" u="none" strike="noStrike" cap="none" normalizeH="0" baseline="0" smtClean="0">
            <a:ln>
              <a:noFill/>
            </a:ln>
            <a:solidFill>
              <a:schemeClr val="tx1"/>
            </a:solidFill>
            <a:effectLst/>
            <a:latin typeface="Comic Sans MS" pitchFamily="66" charset="0"/>
            <a:cs typeface="Arial" charset="0"/>
          </a:defRPr>
        </a:defPPr>
      </a:lstStyle>
    </a:lnDef>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Hermoso-muy-sorprendente</Template>
  <TotalTime>3</TotalTime>
  <Words>705</Words>
  <Application>Microsoft Office PowerPoint</Application>
  <PresentationFormat>Presentación en pantalla (4:3)</PresentationFormat>
  <Paragraphs>78</Paragraphs>
  <Slides>43</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43</vt:i4>
      </vt:variant>
    </vt:vector>
  </HeadingPairs>
  <TitlesOfParts>
    <vt:vector size="50" baseType="lpstr">
      <vt:lpstr>Arial</vt:lpstr>
      <vt:lpstr>Comic Sans MS</vt:lpstr>
      <vt:lpstr>Matura MT Script Capitals</vt:lpstr>
      <vt:lpstr>Harrington</vt:lpstr>
      <vt:lpstr>Berlin Sans FB Demi</vt:lpstr>
      <vt:lpstr>Hermoso-muy-sorprendente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2015-01-20T19:42:26Z</dcterms:created>
  <dcterms:modified xsi:type="dcterms:W3CDTF">2015-01-20T19:46:18Z</dcterms:modified>
</cp:coreProperties>
</file>