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67" r:id="rId5"/>
    <p:sldId id="264" r:id="rId6"/>
    <p:sldId id="265" r:id="rId7"/>
    <p:sldId id="266" r:id="rId8"/>
    <p:sldId id="268" r:id="rId9"/>
    <p:sldId id="300" r:id="rId10"/>
    <p:sldId id="258" r:id="rId11"/>
    <p:sldId id="269" r:id="rId12"/>
    <p:sldId id="279" r:id="rId13"/>
    <p:sldId id="278" r:id="rId14"/>
    <p:sldId id="276" r:id="rId15"/>
    <p:sldId id="283" r:id="rId16"/>
    <p:sldId id="263" r:id="rId17"/>
    <p:sldId id="280" r:id="rId18"/>
    <p:sldId id="282" r:id="rId19"/>
    <p:sldId id="274" r:id="rId20"/>
    <p:sldId id="308" r:id="rId21"/>
    <p:sldId id="309" r:id="rId22"/>
    <p:sldId id="257" r:id="rId23"/>
    <p:sldId id="277" r:id="rId24"/>
    <p:sldId id="284" r:id="rId25"/>
    <p:sldId id="295" r:id="rId26"/>
    <p:sldId id="271" r:id="rId27"/>
    <p:sldId id="285" r:id="rId28"/>
    <p:sldId id="281" r:id="rId29"/>
    <p:sldId id="270" r:id="rId30"/>
    <p:sldId id="275" r:id="rId31"/>
    <p:sldId id="272" r:id="rId32"/>
    <p:sldId id="273" r:id="rId33"/>
    <p:sldId id="296" r:id="rId34"/>
    <p:sldId id="259" r:id="rId35"/>
    <p:sldId id="290" r:id="rId36"/>
    <p:sldId id="260" r:id="rId37"/>
    <p:sldId id="306" r:id="rId38"/>
    <p:sldId id="286" r:id="rId39"/>
    <p:sldId id="307" r:id="rId40"/>
    <p:sldId id="289" r:id="rId41"/>
    <p:sldId id="301" r:id="rId42"/>
    <p:sldId id="291" r:id="rId43"/>
    <p:sldId id="288" r:id="rId44"/>
    <p:sldId id="292" r:id="rId45"/>
    <p:sldId id="287" r:id="rId46"/>
    <p:sldId id="261" r:id="rId47"/>
    <p:sldId id="294" r:id="rId48"/>
    <p:sldId id="297" r:id="rId49"/>
    <p:sldId id="305" r:id="rId50"/>
    <p:sldId id="298" r:id="rId51"/>
    <p:sldId id="299" r:id="rId52"/>
    <p:sldId id="293" r:id="rId53"/>
    <p:sldId id="303" r:id="rId54"/>
    <p:sldId id="302" r:id="rId55"/>
    <p:sldId id="304" r:id="rId56"/>
    <p:sldId id="310" r:id="rId57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9tn3n3i0UP+e9Y/pZWhUA==" hashData="w+X2lclwTmXItSRcdbOaACmMn+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3698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14ED5-5151-4002-8689-4B31932A0EB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08343032"/>
      </p:ext>
    </p:extLst>
  </p:cSld>
  <p:clrMapOvr>
    <a:masterClrMapping/>
  </p:clrMapOvr>
  <p:transition spd="med" advTm="6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4E6B6-39BD-4191-AE7B-C6A22D0AE4A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40540760"/>
      </p:ext>
    </p:extLst>
  </p:cSld>
  <p:clrMapOvr>
    <a:masterClrMapping/>
  </p:clrMapOvr>
  <p:transition spd="med" advTm="6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0D27A-5CEA-40E2-9546-5AA74047AC0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96638812"/>
      </p:ext>
    </p:extLst>
  </p:cSld>
  <p:clrMapOvr>
    <a:masterClrMapping/>
  </p:clrMapOvr>
  <p:transition spd="med" advTm="6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C8F13-8638-49A7-A71A-ADF38ECFDA0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03108526"/>
      </p:ext>
    </p:extLst>
  </p:cSld>
  <p:clrMapOvr>
    <a:masterClrMapping/>
  </p:clrMapOvr>
  <p:transition spd="med" advTm="6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9CB9E-A6DD-4232-821E-C6A229090CB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42245478"/>
      </p:ext>
    </p:extLst>
  </p:cSld>
  <p:clrMapOvr>
    <a:masterClrMapping/>
  </p:clrMapOvr>
  <p:transition spd="med" advTm="6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A2D68-1187-4958-8BCC-E6489C9B52C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2534415"/>
      </p:ext>
    </p:extLst>
  </p:cSld>
  <p:clrMapOvr>
    <a:masterClrMapping/>
  </p:clrMapOvr>
  <p:transition spd="med" advTm="6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A09DC-D3B0-48DA-86BE-DF14B7E45BF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23167444"/>
      </p:ext>
    </p:extLst>
  </p:cSld>
  <p:clrMapOvr>
    <a:masterClrMapping/>
  </p:clrMapOvr>
  <p:transition spd="med" advTm="6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44CF5-0C59-4C88-944B-2B7C52C72E0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9974412"/>
      </p:ext>
    </p:extLst>
  </p:cSld>
  <p:clrMapOvr>
    <a:masterClrMapping/>
  </p:clrMapOvr>
  <p:transition spd="med" advTm="6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E51F4-3AEF-4E1E-9E8A-95AF7FF1CB2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5604189"/>
      </p:ext>
    </p:extLst>
  </p:cSld>
  <p:clrMapOvr>
    <a:masterClrMapping/>
  </p:clrMapOvr>
  <p:transition spd="med" advTm="6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B20B9-338D-4B0C-8797-64661292465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0564731"/>
      </p:ext>
    </p:extLst>
  </p:cSld>
  <p:clrMapOvr>
    <a:masterClrMapping/>
  </p:clrMapOvr>
  <p:transition spd="med" advTm="6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6F40C-BA9B-4F83-896F-39AB43EBCB6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1849983"/>
      </p:ext>
    </p:extLst>
  </p:cSld>
  <p:clrMapOvr>
    <a:masterClrMapping/>
  </p:clrMapOvr>
  <p:transition spd="med" advTm="6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01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5A29054-FB3A-4EBE-909E-2367CA86A6F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hyperlink" Target="http://www.sportplanet.com/coursedepot/tng/images/C-A/CGCamacho/trees/Stump2.zip" TargetMode="External"/><Relationship Id="rId4" Type="http://schemas.openxmlformats.org/officeDocument/2006/relationships/image" Target="../media/image57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ztbwv4g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52480"/>
            <a:ext cx="3851275" cy="297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lisci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858" b="38055"/>
          <a:stretch>
            <a:fillRect/>
          </a:stretch>
        </p:blipFill>
        <p:spPr bwMode="auto">
          <a:xfrm>
            <a:off x="0" y="0"/>
            <a:ext cx="1763713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42567" y="1005492"/>
            <a:ext cx="7025065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9600" i="1" dirty="0">
                <a:solidFill>
                  <a:srgbClr val="FFC000"/>
                </a:solidFill>
                <a:latin typeface="Broadway" pitchFamily="82" charset="0"/>
              </a:rPr>
              <a:t>H</a:t>
            </a:r>
            <a:r>
              <a:rPr lang="es-ES" sz="9600" i="1" dirty="0" smtClean="0">
                <a:solidFill>
                  <a:srgbClr val="FFC000"/>
                </a:solidFill>
                <a:latin typeface="Broadway" pitchFamily="82" charset="0"/>
              </a:rPr>
              <a:t>ermosas </a:t>
            </a:r>
          </a:p>
          <a:p>
            <a:pPr algn="ctr"/>
            <a:r>
              <a:rPr lang="es-ES" sz="9600" i="1" dirty="0" smtClean="0">
                <a:solidFill>
                  <a:srgbClr val="FFC000"/>
                </a:solidFill>
                <a:latin typeface="Broadway" pitchFamily="82" charset="0"/>
              </a:rPr>
              <a:t>Vistas</a:t>
            </a:r>
          </a:p>
        </p:txBody>
      </p:sp>
    </p:spTree>
  </p:cSld>
  <p:clrMapOvr>
    <a:masterClrMapping/>
  </p:clrMapOvr>
  <p:transition spd="med" advTm="7000">
    <p:randomBar dir="vert"/>
    <p:sndAc>
      <p:stSnd>
        <p:snd r:embed="rId2" name="01_muzyka do puszcz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lajd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Slajd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Slajd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Slajd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Slajd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Slajd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Slajd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Slajd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Slaj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Slajd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Slajd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Slajd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Slajd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Slajd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Slajd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Slajd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Puszc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picturecontent-pid-15d2f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3" r="31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picturecontent-pid-170f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Slajd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Slajd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75519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17825" y="320675"/>
            <a:ext cx="14978063" cy="621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187 -1.96532E-6 L -0.27153 -1.96532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153 -1.96532E-6 L 0.26788 -1.96532E-6 " pathEditMode="relative" rAng="0" ptsTypes="AA">
                                      <p:cBhvr>
                                        <p:cTn id="9" dur="8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6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Slajd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Slajd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Slajd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Slajd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Slajd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6" descr="Slajd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Slajd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Slajd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Slajd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Slajd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Slajd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Slajd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Slajd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 descr="Slajd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Slajd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Slajd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Slajd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Slajd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Slajd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Slajd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Slajd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Slajd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Slajd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Slajd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Slajd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Slajd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Slajd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Slajd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 descr="Slajd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 descr="Slajd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3" name="Group 9"/>
          <p:cNvGrpSpPr>
            <a:grpSpLocks/>
          </p:cNvGrpSpPr>
          <p:nvPr/>
        </p:nvGrpSpPr>
        <p:grpSpPr bwMode="auto">
          <a:xfrm>
            <a:off x="0" y="304800"/>
            <a:ext cx="4191000" cy="3124200"/>
            <a:chOff x="1152" y="0"/>
            <a:chExt cx="3984" cy="3264"/>
          </a:xfrm>
        </p:grpSpPr>
        <p:grpSp>
          <p:nvGrpSpPr>
            <p:cNvPr id="56325" name="Group 10"/>
            <p:cNvGrpSpPr>
              <a:grpSpLocks/>
            </p:cNvGrpSpPr>
            <p:nvPr/>
          </p:nvGrpSpPr>
          <p:grpSpPr bwMode="auto">
            <a:xfrm>
              <a:off x="1152" y="0"/>
              <a:ext cx="3984" cy="3264"/>
              <a:chOff x="768" y="-6"/>
              <a:chExt cx="4517" cy="4326"/>
            </a:xfrm>
          </p:grpSpPr>
          <p:pic>
            <p:nvPicPr>
              <p:cNvPr id="56328" name="Picture 11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E9E9DB"/>
                  </a:clrFrom>
                  <a:clrTo>
                    <a:srgbClr val="E9E9DB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8" y="-6"/>
                <a:ext cx="4517" cy="4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329" name="Picture 12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2" y="3744"/>
                <a:ext cx="432" cy="2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330" name="Picture 13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4" y="3840"/>
                <a:ext cx="576" cy="3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6326" name="Picture 14" descr="Stump2-1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584" y="2688"/>
              <a:ext cx="480" cy="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327" name="Picture 15" descr="Stump2-1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2496"/>
              <a:ext cx="480" cy="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454446" y="3857179"/>
            <a:ext cx="8215312" cy="300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66FF33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Es cierto que hermosas vistas</a:t>
            </a:r>
          </a:p>
          <a:p>
            <a:pPr algn="ctr">
              <a:spcBef>
                <a:spcPct val="50000"/>
              </a:spcBef>
              <a:defRPr/>
            </a:pPr>
            <a:endParaRPr lang="pl-PL" sz="54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beautés en forêt .. 04 08 2010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beautés en forêt .. 04 08 2010</Template>
  <TotalTime>9</TotalTime>
  <Words>23</Words>
  <Application>Microsoft Office PowerPoint</Application>
  <PresentationFormat>Presentación en pantalla (4:3)</PresentationFormat>
  <Paragraphs>5</Paragraphs>
  <Slides>55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60" baseType="lpstr">
      <vt:lpstr>Arial</vt:lpstr>
      <vt:lpstr>Calibri</vt:lpstr>
      <vt:lpstr>Times New Roman</vt:lpstr>
      <vt:lpstr>Les beautés en forêt .. 04 08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2021-11-23T14:58:42Z</dcterms:created>
  <dcterms:modified xsi:type="dcterms:W3CDTF">2021-11-23T15:08:07Z</dcterms:modified>
</cp:coreProperties>
</file>