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+896naP2sc2OKKSO2b+HXw==" hashData="YIyYh427TyJ4b24UqgSMAgupzF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  <a:srgbClr val="FF9900"/>
    <a:srgbClr val="CC00FF"/>
    <a:srgbClr val="FF3300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2E71E-9514-4B71-BBB4-EB589675C41A}" type="datetimeFigureOut">
              <a:rPr lang="fr-FR"/>
              <a:pPr>
                <a:defRPr/>
              </a:pPr>
              <a:t>18/02/2013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28FFF2-49C9-456E-996A-BAD463D997E3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7A33A-DE26-4455-A06E-B069A3D35D89}" type="datetimeFigureOut">
              <a:rPr lang="fr-FR"/>
              <a:pPr>
                <a:defRPr/>
              </a:pPr>
              <a:t>18/02/2013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BBDAC3-8517-4121-AC1C-B0E1B6409329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D740BE-4E5B-4826-8439-26FE39662E3C}" type="datetimeFigureOut">
              <a:rPr lang="fr-FR"/>
              <a:pPr>
                <a:defRPr/>
              </a:pPr>
              <a:t>18/02/2013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21B8F6-2C98-4DB3-A55E-6F51BC94B8F5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57FE28-D0E8-4274-92E9-1795585F5311}" type="datetimeFigureOut">
              <a:rPr lang="fr-FR"/>
              <a:pPr>
                <a:defRPr/>
              </a:pPr>
              <a:t>18/02/2013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11E4D8-2CB5-4EA8-A665-7950DE331364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C61592-3D09-490B-B89E-8C30F5AEF22C}" type="datetimeFigureOut">
              <a:rPr lang="fr-FR"/>
              <a:pPr>
                <a:defRPr/>
              </a:pPr>
              <a:t>18/02/2013</a:t>
            </a:fld>
            <a:endParaRPr lang="fr-BE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0EC70-1352-4940-AB01-5B72F2245B96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4425E4-53F9-46B1-9D46-9D52A41379D8}" type="datetimeFigureOut">
              <a:rPr lang="fr-FR"/>
              <a:pPr>
                <a:defRPr/>
              </a:pPr>
              <a:t>18/02/2013</a:t>
            </a:fld>
            <a:endParaRPr lang="fr-BE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78108C-02BB-4F11-B372-A7ADBED2E49C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D2D6EC-CAE8-49DF-9298-E0EB3A4B80EB}" type="datetimeFigureOut">
              <a:rPr lang="fr-FR"/>
              <a:pPr>
                <a:defRPr/>
              </a:pPr>
              <a:t>18/02/2013</a:t>
            </a:fld>
            <a:endParaRPr lang="fr-BE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A180D6-24AE-4654-B695-7E4638498463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4C145E-EBA7-474A-B5BE-5B4A3E2AA358}" type="datetimeFigureOut">
              <a:rPr lang="fr-FR"/>
              <a:pPr>
                <a:defRPr/>
              </a:pPr>
              <a:t>18/02/2013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CEC51-6F08-41E5-B12F-FFFD440F1837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BE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E88FCF-BF9C-4163-BCE0-8F386BB6EA12}" type="datetimeFigureOut">
              <a:rPr lang="fr-FR"/>
              <a:pPr>
                <a:defRPr/>
              </a:pPr>
              <a:t>18/02/2013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54713E-1D42-46AC-89BD-A9845D7E289D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4671EC-6240-45A5-BE6B-FC9971B43B5E}" type="datetimeFigureOut">
              <a:rPr lang="fr-FR"/>
              <a:pPr>
                <a:defRPr/>
              </a:pPr>
              <a:t>18/02/2013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1CA098-EA0C-4376-9FB1-9EF395542452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6D3A18-FFF8-43D2-8935-C4895587A8E6}" type="datetimeFigureOut">
              <a:rPr lang="fr-FR"/>
              <a:pPr>
                <a:defRPr/>
              </a:pPr>
              <a:t>18/02/2013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B26755-FDEB-45E3-A247-AA76E1FEE582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946C38-EA28-449A-9893-8C378A2DEF0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450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BE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D10C78C-B361-4770-8ECE-3F6D14C3253F}" type="datetimeFigureOut">
              <a:rPr lang="fr-FR"/>
              <a:pPr>
                <a:defRPr/>
              </a:pPr>
              <a:t>18/02/2013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0119C1-972D-4381-8F70-364323DAC1E5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0F87CD7-6369-458F-8BF1-0E3A426825C3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BE" smtClean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fr-BE" smtClean="0"/>
          </a:p>
        </p:txBody>
      </p:sp>
      <p:pic>
        <p:nvPicPr>
          <p:cNvPr id="5" name="Image 4" descr="captures.jpg7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 descr="untitled.bmp0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47963" y="1971675"/>
            <a:ext cx="3648075" cy="291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786063" y="785813"/>
            <a:ext cx="44291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BE" sz="4000">
                <a:solidFill>
                  <a:srgbClr val="FF9900"/>
                </a:solidFill>
                <a:latin typeface="Broadway" pitchFamily="82" charset="0"/>
              </a:rPr>
              <a:t>Hémérocalle</a:t>
            </a: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2357438" y="5286375"/>
            <a:ext cx="48577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BE" sz="5400">
                <a:solidFill>
                  <a:srgbClr val="FF9900"/>
                </a:solidFill>
                <a:latin typeface="PoeticDB" pitchFamily="2" charset="0"/>
              </a:rPr>
              <a:t>Lys  D’un  Jour</a:t>
            </a:r>
          </a:p>
        </p:txBody>
      </p:sp>
    </p:spTree>
  </p:cSld>
  <p:clrMapOvr>
    <a:masterClrMapping/>
  </p:clrMapOvr>
  <p:transition spd="slow" advClick="0" advTm="6000">
    <p:newsflash/>
    <p:sndAc>
      <p:stSnd>
        <p:snd r:embed="rId2" name="Solamenté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smtClean="0"/>
          </a:p>
        </p:txBody>
      </p:sp>
      <p:pic>
        <p:nvPicPr>
          <p:cNvPr id="4" name="Espace réservé du contenu 3" descr="americanrevolutio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112500"/>
          </a:effectLst>
        </p:spPr>
      </p:pic>
      <p:pic>
        <p:nvPicPr>
          <p:cNvPr id="5" name="Image 4" descr="annawarne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1214422"/>
            <a:ext cx="4643470" cy="4572032"/>
          </a:xfrm>
          <a:prstGeom prst="cube">
            <a:avLst/>
          </a:prstGeom>
        </p:spPr>
      </p:pic>
    </p:spTree>
  </p:cSld>
  <p:clrMapOvr>
    <a:masterClrMapping/>
  </p:clrMapOvr>
  <p:transition spd="slow" advClick="0" advTm="5000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5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smtClean="0"/>
          </a:p>
        </p:txBody>
      </p:sp>
      <p:pic>
        <p:nvPicPr>
          <p:cNvPr id="4" name="Espace réservé du contenu 3" descr="artfestival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112500"/>
          </a:effectLst>
        </p:spPr>
      </p:pic>
      <p:pic>
        <p:nvPicPr>
          <p:cNvPr id="5" name="Image 4" descr="baj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142852"/>
            <a:ext cx="8858312" cy="6572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 6" descr="bambidoll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5" y="142875"/>
            <a:ext cx="8858250" cy="657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smtClean="0"/>
          </a:p>
        </p:txBody>
      </p:sp>
      <p:pic>
        <p:nvPicPr>
          <p:cNvPr id="4" name="Espace réservé du contenu 3" descr="barcelon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112500"/>
          </a:effectLst>
        </p:spPr>
      </p:pic>
      <p:pic>
        <p:nvPicPr>
          <p:cNvPr id="5" name="Image 4" descr="beverlyhill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0"/>
            <a:ext cx="4714876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 6" descr="catherinewoodberry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142852"/>
            <a:ext cx="4500594" cy="6572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smtClean="0"/>
          </a:p>
        </p:txBody>
      </p:sp>
      <p:pic>
        <p:nvPicPr>
          <p:cNvPr id="4" name="Espace réservé du contenu 3" descr="bymyself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112500"/>
          </a:effectLst>
        </p:spPr>
      </p:pic>
      <p:pic>
        <p:nvPicPr>
          <p:cNvPr id="5" name="Image 4" descr="cherrycheek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500430" cy="37147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 descr="cherrylac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3504" y="3143248"/>
            <a:ext cx="4000496" cy="37147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 7" descr="chicagofirecracker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71670" y="1071546"/>
            <a:ext cx="5000660" cy="47863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smtClean="0"/>
          </a:p>
        </p:txBody>
      </p:sp>
      <p:pic>
        <p:nvPicPr>
          <p:cNvPr id="4" name="Espace réservé du contenu 3" descr="chicagoquee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112500"/>
          </a:effectLst>
        </p:spPr>
      </p:pic>
      <p:pic>
        <p:nvPicPr>
          <p:cNvPr id="5" name="Image 4" descr="chosenon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142852"/>
            <a:ext cx="8858312" cy="6572296"/>
          </a:xfrm>
          <a:prstGeom prst="can">
            <a:avLst/>
          </a:prstGeom>
        </p:spPr>
      </p:pic>
      <p:pic>
        <p:nvPicPr>
          <p:cNvPr id="7" name="Image 6" descr="luxurylac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3504" y="142852"/>
            <a:ext cx="3857620" cy="3643290"/>
          </a:xfrm>
          <a:prstGeom prst="flowChartMagneticDisk">
            <a:avLst/>
          </a:prstGeom>
        </p:spPr>
      </p:pic>
      <p:pic>
        <p:nvPicPr>
          <p:cNvPr id="8" name="Image 7" descr="luxurylac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3214686"/>
            <a:ext cx="3643306" cy="3500462"/>
          </a:xfrm>
          <a:prstGeom prst="flowChartMagneticDisk">
            <a:avLst/>
          </a:prstGeom>
        </p:spPr>
      </p:pic>
    </p:spTree>
  </p:cSld>
  <p:clrMapOvr>
    <a:masterClrMapping/>
  </p:clrMapOvr>
  <p:transition spd="slow" advClick="0" advTm="10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smtClean="0"/>
          </a:p>
        </p:txBody>
      </p:sp>
      <p:pic>
        <p:nvPicPr>
          <p:cNvPr id="6" name="Espace réservé du contenu 5" descr="commandmen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112500"/>
          </a:effectLst>
        </p:spPr>
      </p:pic>
      <p:pic>
        <p:nvPicPr>
          <p:cNvPr id="8" name="Image 7" descr="doublejackpo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142852"/>
            <a:ext cx="8858312" cy="6572296"/>
          </a:xfrm>
          <a:prstGeom prst="rect">
            <a:avLst/>
          </a:prstGeom>
        </p:spPr>
      </p:pic>
      <p:pic>
        <p:nvPicPr>
          <p:cNvPr id="9" name="Image 8" descr="englishmuffi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142852"/>
            <a:ext cx="8715436" cy="6572296"/>
          </a:xfrm>
          <a:prstGeom prst="heart">
            <a:avLst/>
          </a:prstGeom>
          <a:ln w="38100">
            <a:solidFill>
              <a:srgbClr val="FFC000"/>
            </a:solidFill>
          </a:ln>
        </p:spPr>
      </p:pic>
    </p:spTree>
  </p:cSld>
  <p:clrMapOvr>
    <a:masterClrMapping/>
  </p:clrMapOvr>
  <p:transition spd="slow" advClick="0" advTm="9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7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770" decel="100000"/>
                                        <p:tgtEl>
                                          <p:spTgt spid="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" dur="77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" dur="77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etchedingol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57686" y="0"/>
            <a:ext cx="4786314" cy="6858000"/>
          </a:xfrm>
          <a:ln w="38100">
            <a:solidFill>
              <a:srgbClr val="66FF33"/>
            </a:solidFill>
          </a:ln>
        </p:spPr>
      </p:pic>
      <p:pic>
        <p:nvPicPr>
          <p:cNvPr id="5" name="Image 4" descr="heathergree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357686" cy="6858000"/>
          </a:xfrm>
          <a:prstGeom prst="rect">
            <a:avLst/>
          </a:prstGeom>
          <a:ln w="28575">
            <a:solidFill>
              <a:srgbClr val="66FF33"/>
            </a:solidFill>
          </a:ln>
        </p:spPr>
      </p:pic>
      <p:pic>
        <p:nvPicPr>
          <p:cNvPr id="6" name="Image 5" descr="heavenlyharp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562" y="0"/>
            <a:ext cx="4643438" cy="6858000"/>
          </a:xfrm>
          <a:prstGeom prst="rect">
            <a:avLst/>
          </a:prstGeom>
        </p:spPr>
      </p:pic>
      <p:pic>
        <p:nvPicPr>
          <p:cNvPr id="7" name="Image 6" descr="franshals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13" name="Espace réservé du contenu 12" descr="untitled.bmp0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2976" y="714356"/>
            <a:ext cx="6786610" cy="5357850"/>
          </a:xfrm>
        </p:spPr>
      </p:pic>
      <p:pic>
        <p:nvPicPr>
          <p:cNvPr id="14" name="Image 13" descr="untitled.bmp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571480"/>
            <a:ext cx="6858048" cy="5786478"/>
          </a:xfrm>
          <a:prstGeom prst="rect">
            <a:avLst/>
          </a:prstGeom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10" name="Espace réservé du contenu 9" descr="jockeyclu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 10" descr="icecarniva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428604"/>
            <a:ext cx="8143932" cy="6000792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pic>
        <p:nvPicPr>
          <p:cNvPr id="12" name="Image 11" descr="lullabybaby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0166" y="1000108"/>
            <a:ext cx="6143668" cy="4786346"/>
          </a:xfrm>
          <a:prstGeom prst="rect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</a:ln>
        </p:spPr>
      </p:pic>
    </p:spTree>
  </p:cSld>
  <p:clrMapOvr>
    <a:masterClrMapping/>
  </p:clrMapOvr>
  <p:transition spd="slow" advClick="0" advTm="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7" name="Espace réservé du contenu 6" descr="nagasak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 8" descr="somethin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142852"/>
            <a:ext cx="8882114" cy="6572296"/>
          </a:xfrm>
          <a:prstGeom prst="rect">
            <a:avLst/>
          </a:prstGeom>
        </p:spPr>
      </p:pic>
      <p:pic>
        <p:nvPicPr>
          <p:cNvPr id="10" name="Image 9" descr="prairiecharmer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142852"/>
            <a:ext cx="8858312" cy="6572296"/>
          </a:xfrm>
          <a:prstGeom prst="bevel">
            <a:avLst>
              <a:gd name="adj" fmla="val 21653"/>
            </a:avLst>
          </a:prstGeom>
        </p:spPr>
      </p:pic>
    </p:spTree>
  </p:cSld>
  <p:clrMapOvr>
    <a:masterClrMapping/>
  </p:clrMapOvr>
  <p:transition spd="slow" advClick="0" advTm="11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39" presetClass="entr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mercym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 descr="mexicanwa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142852"/>
            <a:ext cx="8858312" cy="6572296"/>
          </a:xfrm>
          <a:prstGeom prst="rect">
            <a:avLst/>
          </a:prstGeom>
        </p:spPr>
      </p:pic>
      <p:pic>
        <p:nvPicPr>
          <p:cNvPr id="6" name="Image 5" descr="cimarronpas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142852"/>
            <a:ext cx="8858312" cy="657229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vermilionclou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 descr="yasmi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714356"/>
            <a:ext cx="5715040" cy="5500726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 advClick="0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waltdisney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 descr="sugarcand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142852"/>
            <a:ext cx="8858312" cy="6572296"/>
          </a:xfrm>
          <a:prstGeom prst="rect">
            <a:avLst/>
          </a:prstGeom>
        </p:spPr>
      </p:pic>
      <p:pic>
        <p:nvPicPr>
          <p:cNvPr id="7" name="Image 6" descr="stelladeor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214290"/>
            <a:ext cx="1524000" cy="1524000"/>
          </a:xfrm>
          <a:prstGeom prst="cube">
            <a:avLst/>
          </a:prstGeom>
        </p:spPr>
      </p:pic>
      <p:pic>
        <p:nvPicPr>
          <p:cNvPr id="8" name="Image 7" descr="stelladeor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7290" y="2428868"/>
            <a:ext cx="1524000" cy="1524000"/>
          </a:xfrm>
          <a:prstGeom prst="cube">
            <a:avLst/>
          </a:prstGeom>
        </p:spPr>
      </p:pic>
      <p:pic>
        <p:nvPicPr>
          <p:cNvPr id="9" name="Image 8" descr="stelladeor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4810" y="285728"/>
            <a:ext cx="1524000" cy="1524000"/>
          </a:xfrm>
          <a:prstGeom prst="cube">
            <a:avLst/>
          </a:prstGeom>
        </p:spPr>
      </p:pic>
      <p:pic>
        <p:nvPicPr>
          <p:cNvPr id="10" name="Image 9" descr="stelladeor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0892" y="1500174"/>
            <a:ext cx="1524000" cy="1524000"/>
          </a:xfrm>
          <a:prstGeom prst="cube">
            <a:avLst/>
          </a:prstGeom>
        </p:spPr>
      </p:pic>
      <p:pic>
        <p:nvPicPr>
          <p:cNvPr id="11" name="Image 10" descr="stelladeor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0892" y="4286256"/>
            <a:ext cx="1524000" cy="1524000"/>
          </a:xfrm>
          <a:prstGeom prst="cube">
            <a:avLst/>
          </a:prstGeom>
        </p:spPr>
      </p:pic>
      <p:pic>
        <p:nvPicPr>
          <p:cNvPr id="12" name="Image 11" descr="stelladeor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000" y="4329122"/>
            <a:ext cx="1524000" cy="1524000"/>
          </a:xfrm>
          <a:prstGeom prst="cube">
            <a:avLst/>
          </a:prstGeom>
        </p:spPr>
      </p:pic>
      <p:pic>
        <p:nvPicPr>
          <p:cNvPr id="13" name="Image 12" descr="stelladeor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4744" y="5072074"/>
            <a:ext cx="1524000" cy="1524000"/>
          </a:xfrm>
          <a:prstGeom prst="cube">
            <a:avLst/>
          </a:prstGeom>
        </p:spPr>
      </p:pic>
      <p:pic>
        <p:nvPicPr>
          <p:cNvPr id="14" name="Image 13" descr="stelladeor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1934" y="2643182"/>
            <a:ext cx="1524000" cy="1524000"/>
          </a:xfrm>
          <a:prstGeom prst="cube">
            <a:avLst/>
          </a:prstGeom>
        </p:spPr>
      </p:pic>
    </p:spTree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5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0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500"/>
                            </p:stCondLst>
                            <p:childTnLst>
                              <p:par>
                                <p:cTn id="4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spiritoffreedom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 descr="luxurylac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142852"/>
            <a:ext cx="8858312" cy="6572296"/>
          </a:xfrm>
          <a:prstGeom prst="rect">
            <a:avLst/>
          </a:prstGeom>
        </p:spPr>
      </p:pic>
      <p:pic>
        <p:nvPicPr>
          <p:cNvPr id="7" name="Image 6" descr="catherinewoodberry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bevel">
            <a:avLst>
              <a:gd name="adj" fmla="val 18239"/>
            </a:avLst>
          </a:prstGeom>
        </p:spPr>
      </p:pic>
    </p:spTree>
  </p:cSld>
  <p:clrMapOvr>
    <a:masterClrMapping/>
  </p:clrMapOvr>
  <p:transition spd="slow" advClick="0" advTm="8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4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flamesoffortun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 descr="russianrhapsod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0"/>
            <a:ext cx="8858312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 descr="franshal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142852"/>
            <a:ext cx="8858312" cy="6572296"/>
          </a:xfrm>
          <a:prstGeom prst="rect">
            <a:avLst/>
          </a:prstGeom>
        </p:spPr>
      </p:pic>
    </p:spTree>
  </p:cSld>
  <p:clrMapOvr>
    <a:masterClrMapping/>
  </p:clrMapOvr>
  <p:transition spd="slow" advClick="0" advTm="9000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4" presetClass="entr" presetSubtype="5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8" name="Espace réservé du contenu 7" descr="cherrylac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 8" descr="littlesweetsu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1643050"/>
            <a:ext cx="3857652" cy="3571900"/>
          </a:xfrm>
          <a:prstGeom prst="star32">
            <a:avLst/>
          </a:prstGeom>
        </p:spPr>
      </p:pic>
    </p:spTree>
  </p:cSld>
  <p:clrMapOvr>
    <a:masterClrMapping/>
  </p:clrMapOvr>
  <p:transition spd="slow" advClick="0" advTm="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captures.jpg7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 descr="stell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2300" y="1524000"/>
            <a:ext cx="2819400" cy="381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/>
          <p:cNvSpPr txBox="1"/>
          <p:nvPr/>
        </p:nvSpPr>
        <p:spPr>
          <a:xfrm>
            <a:off x="1857356" y="714356"/>
            <a:ext cx="5429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4000" dirty="0" smtClean="0">
                <a:solidFill>
                  <a:srgbClr val="FFFF00"/>
                </a:solidFill>
                <a:latin typeface="Broadway" pitchFamily="82" charset="0"/>
              </a:rPr>
              <a:t>Création    Béa</a:t>
            </a:r>
            <a:endParaRPr lang="fr-BE" sz="4000" dirty="0">
              <a:solidFill>
                <a:srgbClr val="FFFF00"/>
              </a:solidFill>
              <a:latin typeface="Broadway" pitchFamily="82" charset="0"/>
            </a:endParaRPr>
          </a:p>
        </p:txBody>
      </p:sp>
    </p:spTree>
  </p:cSld>
  <p:clrMapOvr>
    <a:masterClrMapping/>
  </p:clrMapOvr>
  <p:transition spd="slow" advClick="0" advTm="8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EMEROCALL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HEMEROCALLE</Template>
  <TotalTime>0</TotalTime>
  <Words>66</Words>
  <Application>Microsoft Office PowerPoint</Application>
  <PresentationFormat>Presentación en pantalla (4:3)</PresentationFormat>
  <Paragraphs>31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HEMEROCALLE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/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2013-02-18T21:51:47Z</dcterms:created>
  <dcterms:modified xsi:type="dcterms:W3CDTF">2013-02-18T21:52:27Z</dcterms:modified>
</cp:coreProperties>
</file>