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/KLmEo2wESG7oPlgRIPGPw==" hashData="m/VugmKtvWMYK+1jvsKEIiecp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715" autoAdjust="0"/>
    <p:restoredTop sz="90929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B7701-FC41-43A5-B663-EB26C47427B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1460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309C9-4C4D-40C4-92EC-277DC137902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87570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80A3C-25CD-49B6-AFEE-9D853C3E67C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260862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34D21-4DA5-4FEF-AB90-76F565DEA11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7401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381B64-B252-4399-B8A7-3E3BB63B8F4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10635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EB468-CFF7-461B-A4AF-E64DCA383C2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44926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076D3-57AE-4749-8576-8109EF906B7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323100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E137A3-5416-4BE5-BDE5-A81F80315D1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91618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6CB01-F49B-4880-98F2-9795291B5ED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36237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49616-29A2-4E41-97E8-39B085353EC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51453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A7D58-F097-441D-835D-C1575DB149C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457545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56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A4C2A3-E2A8-4E73-B336-CF9507528AF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971600" y="1219199"/>
            <a:ext cx="73914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4800" b="1" i="1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>
              <a:spcBef>
                <a:spcPct val="50000"/>
              </a:spcBef>
            </a:pP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Ha</a:t>
            </a: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y  </a:t>
            </a: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UN </a:t>
            </a: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LUGAR PARA TODO</a:t>
            </a:r>
          </a:p>
          <a:p>
            <a:pPr algn="ctr">
              <a:spcBef>
                <a:spcPct val="50000"/>
              </a:spcBef>
            </a:pPr>
            <a:endParaRPr lang="es-ES" sz="4800" b="1" i="1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>
              <a:spcBef>
                <a:spcPct val="50000"/>
              </a:spcBef>
            </a:pP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Y TODO </a:t>
            </a:r>
            <a:r>
              <a:rPr lang="es-ES" sz="4800" b="1" i="1" dirty="0" smtClean="0">
                <a:solidFill>
                  <a:schemeClr val="bg1"/>
                </a:solidFill>
                <a:latin typeface="Algerian" pitchFamily="82" charset="0"/>
              </a:rPr>
              <a:t>TIENE SU LUGAR</a:t>
            </a:r>
            <a:endParaRPr lang="fr-FR" sz="4800" b="1" i="1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IAPOS\rangement\ee34452_4333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IAPOS\rangement\Ca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523875"/>
            <a:ext cx="3857625" cy="58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DIAPOS\rangement\pic_026_clean_7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-228600"/>
            <a:ext cx="4594225" cy="765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IAPOS\rangement\pics_009_clean_790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-1457325"/>
            <a:ext cx="7334250" cy="977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IAPOS\rangement\pics_077_clean_790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3181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DIAPOS\rangement\pics_105_clean_79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181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DIAPOS\rangement\pics_143_clean_790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-190500"/>
            <a:ext cx="61404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DIAPOS\rangement\pics_171_clean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49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DIAPOS\rangement\pics_208_clean_7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-1457325"/>
            <a:ext cx="7334250" cy="977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DIAPOS\rangement\pix_133_clean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68580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D:\DIAPOS\rangement\random-shite-2019-03-28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33375"/>
            <a:ext cx="463867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DIAPOS\rangement\random-shite-2019-05-09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DIAPOS\rangement\random-shite-2019-07-25-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33375"/>
            <a:ext cx="463867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LUGAR PARA TODO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LUGAR PARA TODO</Template>
  <TotalTime>2</TotalTime>
  <Words>26</Words>
  <Application>Microsoft Office PowerPoint</Application>
  <PresentationFormat>Presentación en pantalla (4:3)</PresentationFormat>
  <Paragraphs>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UN LUGAR PARA TODO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2020-08-30T07:46:59Z</dcterms:created>
  <dcterms:modified xsi:type="dcterms:W3CDTF">2020-08-30T07:49:51Z</dcterms:modified>
</cp:coreProperties>
</file>