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38"/>
  </p:notesMasterIdLst>
  <p:sldIdLst>
    <p:sldId id="339" r:id="rId2"/>
    <p:sldId id="340" r:id="rId3"/>
    <p:sldId id="341" r:id="rId4"/>
    <p:sldId id="342" r:id="rId5"/>
    <p:sldId id="343" r:id="rId6"/>
    <p:sldId id="344" r:id="rId7"/>
    <p:sldId id="345" r:id="rId8"/>
    <p:sldId id="346" r:id="rId9"/>
    <p:sldId id="347" r:id="rId10"/>
    <p:sldId id="348" r:id="rId11"/>
    <p:sldId id="349" r:id="rId12"/>
    <p:sldId id="350" r:id="rId13"/>
    <p:sldId id="351" r:id="rId14"/>
    <p:sldId id="352" r:id="rId15"/>
    <p:sldId id="353" r:id="rId16"/>
    <p:sldId id="354" r:id="rId17"/>
    <p:sldId id="355" r:id="rId18"/>
    <p:sldId id="356" r:id="rId19"/>
    <p:sldId id="357" r:id="rId20"/>
    <p:sldId id="358" r:id="rId21"/>
    <p:sldId id="359" r:id="rId22"/>
    <p:sldId id="360" r:id="rId23"/>
    <p:sldId id="361" r:id="rId24"/>
    <p:sldId id="362" r:id="rId25"/>
    <p:sldId id="363" r:id="rId26"/>
    <p:sldId id="364" r:id="rId27"/>
    <p:sldId id="365" r:id="rId28"/>
    <p:sldId id="366" r:id="rId29"/>
    <p:sldId id="367" r:id="rId30"/>
    <p:sldId id="368" r:id="rId31"/>
    <p:sldId id="369" r:id="rId32"/>
    <p:sldId id="370" r:id="rId33"/>
    <p:sldId id="371" r:id="rId34"/>
    <p:sldId id="372" r:id="rId35"/>
    <p:sldId id="373" r:id="rId36"/>
    <p:sldId id="315" r:id="rId37"/>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bTe1PWDuiBsyigf3sAJcOA" hashData="jj/J3AejWvjylZ0byc5HJgumxb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BF3D4-59B0-4C3A-A4FA-C07A67527E85}" type="datetimeFigureOut">
              <a:rPr lang="es-ES" smtClean="0"/>
              <a:t>03/09/2013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FC1DFC3-0E80-4157-8E14-3F89E82C4986}" type="slidenum">
              <a:rPr lang="es-ES" smtClean="0"/>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68416E3A-2593-49F2-BC07-07C64C07B64E}" type="slidenum">
              <a:rPr lang="fr-FR" smtClean="0"/>
              <a:pPr/>
              <a:t>1</a:t>
            </a:fld>
            <a:endParaRPr lang="fr-FR" smtClean="0"/>
          </a:p>
        </p:txBody>
      </p:sp>
      <p:sp>
        <p:nvSpPr>
          <p:cNvPr id="50179" name="Rectangle 2"/>
          <p:cNvSpPr>
            <a:spLocks noRo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A52E6D88-6FF6-4466-9FFC-BA79D30EB2AA}" type="slidenum">
              <a:rPr lang="fr-FR" smtClean="0"/>
              <a:pPr/>
              <a:t>2</a:t>
            </a:fld>
            <a:endParaRPr lang="fr-FR" smtClean="0"/>
          </a:p>
        </p:txBody>
      </p:sp>
      <p:sp>
        <p:nvSpPr>
          <p:cNvPr id="51203" name="Rectangle 2"/>
          <p:cNvSpPr>
            <a:spLocks noRo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1FCFB362-1E09-4E08-8A0F-A0B837C7ABD0}" type="slidenum">
              <a:rPr lang="fr-FR" smtClean="0"/>
              <a:pPr/>
              <a:t>3</a:t>
            </a:fld>
            <a:endParaRPr lang="fr-FR" smtClean="0"/>
          </a:p>
        </p:txBody>
      </p:sp>
      <p:sp>
        <p:nvSpPr>
          <p:cNvPr id="52227" name="Rectangle 2"/>
          <p:cNvSpPr>
            <a:spLocks noRo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B94712BB-6C89-45EB-91F6-FDE2DD86E790}" type="slidenum">
              <a:rPr lang="fr-FR" smtClean="0"/>
              <a:pPr/>
              <a:t>4</a:t>
            </a:fld>
            <a:endParaRPr lang="fr-FR" smtClean="0"/>
          </a:p>
        </p:txBody>
      </p:sp>
      <p:sp>
        <p:nvSpPr>
          <p:cNvPr id="53251" name="Rectangle 2"/>
          <p:cNvSpPr>
            <a:spLocks noRo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327A0E96-AB91-4231-9055-F23FABB035D2}" type="slidenum">
              <a:rPr lang="fr-FR" smtClean="0"/>
              <a:pPr/>
              <a:t>5</a:t>
            </a:fld>
            <a:endParaRPr lang="fr-FR" smtClean="0"/>
          </a:p>
        </p:txBody>
      </p:sp>
      <p:sp>
        <p:nvSpPr>
          <p:cNvPr id="54275" name="Rectangle 2"/>
          <p:cNvSpPr>
            <a:spLocks noRo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037E5AC1-0569-4483-B9BE-7FA11D3C342C}" type="slidenum">
              <a:rPr lang="fr-FR" smtClean="0"/>
              <a:pPr/>
              <a:t>6</a:t>
            </a:fld>
            <a:endParaRPr lang="fr-FR" smtClean="0"/>
          </a:p>
        </p:txBody>
      </p:sp>
      <p:sp>
        <p:nvSpPr>
          <p:cNvPr id="55299" name="Rectangle 2"/>
          <p:cNvSpPr>
            <a:spLocks noRo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27282506-32F9-4B35-8479-A233857D04AA}" type="slidenum">
              <a:rPr lang="fr-FR" smtClean="0"/>
              <a:pPr/>
              <a:t>7</a:t>
            </a:fld>
            <a:endParaRPr lang="fr-FR" smtClean="0"/>
          </a:p>
        </p:txBody>
      </p:sp>
      <p:sp>
        <p:nvSpPr>
          <p:cNvPr id="56323" name="Rectangle 2"/>
          <p:cNvSpPr>
            <a:spLocks noRo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E8B7E00A-B698-4574-AA16-C221FE3F0E72}" type="slidenum">
              <a:rPr lang="fr-FR" smtClean="0"/>
              <a:pPr/>
              <a:t>8</a:t>
            </a:fld>
            <a:endParaRPr lang="fr-FR" smtClean="0"/>
          </a:p>
        </p:txBody>
      </p:sp>
      <p:sp>
        <p:nvSpPr>
          <p:cNvPr id="57347" name="Rectangle 2"/>
          <p:cNvSpPr>
            <a:spLocks noRo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4D538CBB-237D-4E96-BE6B-2BE25AFE9E3F}" type="slidenum">
              <a:rPr lang="fr-FR" smtClean="0"/>
              <a:pPr/>
              <a:t>9</a:t>
            </a:fld>
            <a:endParaRPr lang="fr-FR" smtClean="0"/>
          </a:p>
        </p:txBody>
      </p:sp>
      <p:sp>
        <p:nvSpPr>
          <p:cNvPr id="58371" name="Rectangle 2"/>
          <p:cNvSpPr>
            <a:spLocks noRo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E398F0A5-E0FF-4A7E-A735-E4D667BDD96F}" type="slidenum">
              <a:rPr lang="fr-FR" smtClean="0"/>
              <a:pPr/>
              <a:t>10</a:t>
            </a:fld>
            <a:endParaRPr lang="fr-FR" smtClean="0"/>
          </a:p>
        </p:txBody>
      </p:sp>
      <p:sp>
        <p:nvSpPr>
          <p:cNvPr id="59395" name="Rectangle 2"/>
          <p:cNvSpPr>
            <a:spLocks noRo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F2AF1A9F-AA2F-4470-B626-AFBCC916FD36}" type="slidenum">
              <a:rPr lang="fr-FR" smtClean="0"/>
              <a:pPr/>
              <a:t>11</a:t>
            </a:fld>
            <a:endParaRPr lang="fr-FR" smtClean="0"/>
          </a:p>
        </p:txBody>
      </p:sp>
      <p:sp>
        <p:nvSpPr>
          <p:cNvPr id="60419" name="Rectangle 2"/>
          <p:cNvSpPr>
            <a:spLocks noRo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5E6C6501-7564-44C5-A2D7-93280C42346B}" type="slidenum">
              <a:rPr lang="fr-FR" smtClean="0"/>
              <a:pPr/>
              <a:t>12</a:t>
            </a:fld>
            <a:endParaRPr lang="fr-FR" smtClean="0"/>
          </a:p>
        </p:txBody>
      </p:sp>
      <p:sp>
        <p:nvSpPr>
          <p:cNvPr id="61443" name="Rectangle 2"/>
          <p:cNvSpPr>
            <a:spLocks noRo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FB31D2FD-8BD6-4E75-BB18-DA7030AD3D95}" type="slidenum">
              <a:rPr lang="fr-FR" smtClean="0"/>
              <a:pPr/>
              <a:t>13</a:t>
            </a:fld>
            <a:endParaRPr lang="fr-FR" smtClean="0"/>
          </a:p>
        </p:txBody>
      </p:sp>
      <p:sp>
        <p:nvSpPr>
          <p:cNvPr id="62467" name="Rectangle 2"/>
          <p:cNvSpPr>
            <a:spLocks noRo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47446DB3-045B-4C55-ACF9-2B0B1FE9F0FD}" type="slidenum">
              <a:rPr lang="fr-FR" smtClean="0"/>
              <a:pPr/>
              <a:t>14</a:t>
            </a:fld>
            <a:endParaRPr lang="fr-FR" smtClean="0"/>
          </a:p>
        </p:txBody>
      </p:sp>
      <p:sp>
        <p:nvSpPr>
          <p:cNvPr id="63491" name="Rectangle 2"/>
          <p:cNvSpPr>
            <a:spLocks noRot="1" noChangeArrowheads="1" noTextEdit="1"/>
          </p:cNvSpPr>
          <p:nvPr>
            <p:ph type="sldImg"/>
          </p:nvPr>
        </p:nvSpPr>
        <p:spPr>
          <a:ln/>
        </p:spPr>
      </p:sp>
      <p:sp>
        <p:nvSpPr>
          <p:cNvPr id="63492"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7342F10A-2FFA-4E43-B4B1-D7D57C938D07}" type="slidenum">
              <a:rPr lang="fr-FR" smtClean="0"/>
              <a:pPr/>
              <a:t>15</a:t>
            </a:fld>
            <a:endParaRPr lang="fr-FR" smtClean="0"/>
          </a:p>
        </p:txBody>
      </p:sp>
      <p:sp>
        <p:nvSpPr>
          <p:cNvPr id="64515" name="Rectangle 2"/>
          <p:cNvSpPr>
            <a:spLocks noRo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371AFF84-EA26-437F-8925-B20D04227A2E}" type="slidenum">
              <a:rPr lang="fr-FR" smtClean="0"/>
              <a:pPr/>
              <a:t>16</a:t>
            </a:fld>
            <a:endParaRPr lang="fr-FR" smtClean="0"/>
          </a:p>
        </p:txBody>
      </p:sp>
      <p:sp>
        <p:nvSpPr>
          <p:cNvPr id="65539" name="Rectangle 2"/>
          <p:cNvSpPr>
            <a:spLocks noRo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DA68BA8D-C87D-4514-A717-2C3AA9217039}" type="slidenum">
              <a:rPr lang="fr-FR" smtClean="0"/>
              <a:pPr/>
              <a:t>17</a:t>
            </a:fld>
            <a:endParaRPr lang="fr-FR" smtClean="0"/>
          </a:p>
        </p:txBody>
      </p:sp>
      <p:sp>
        <p:nvSpPr>
          <p:cNvPr id="66563" name="Rectangle 2"/>
          <p:cNvSpPr>
            <a:spLocks noRot="1" noChangeArrowheads="1" noTextEdit="1"/>
          </p:cNvSpPr>
          <p:nvPr>
            <p:ph type="sldImg"/>
          </p:nvPr>
        </p:nvSpPr>
        <p:spPr>
          <a:ln/>
        </p:spPr>
      </p:sp>
      <p:sp>
        <p:nvSpPr>
          <p:cNvPr id="66564"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p>
            <a:fld id="{53CCE9A7-A8AF-4340-9129-8EC95C754869}" type="slidenum">
              <a:rPr lang="fr-FR" smtClean="0"/>
              <a:pPr/>
              <a:t>18</a:t>
            </a:fld>
            <a:endParaRPr lang="fr-FR" smtClean="0"/>
          </a:p>
        </p:txBody>
      </p:sp>
      <p:sp>
        <p:nvSpPr>
          <p:cNvPr id="67587" name="Rectangle 2"/>
          <p:cNvSpPr>
            <a:spLocks noRot="1" noChangeArrowheads="1" noTextEdit="1"/>
          </p:cNvSpPr>
          <p:nvPr>
            <p:ph type="sldImg"/>
          </p:nvPr>
        </p:nvSpPr>
        <p:spPr>
          <a:ln/>
        </p:spPr>
      </p:sp>
      <p:sp>
        <p:nvSpPr>
          <p:cNvPr id="67588"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3BA39BAE-0228-49F8-B408-8D99FCD569C7}" type="slidenum">
              <a:rPr lang="fr-FR" smtClean="0"/>
              <a:pPr/>
              <a:t>19</a:t>
            </a:fld>
            <a:endParaRPr lang="fr-FR" smtClean="0"/>
          </a:p>
        </p:txBody>
      </p:sp>
      <p:sp>
        <p:nvSpPr>
          <p:cNvPr id="68611" name="Rectangle 2"/>
          <p:cNvSpPr>
            <a:spLocks noRo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p>
            <a:fld id="{9D266339-8E21-47A6-A156-3D34022C893D}" type="slidenum">
              <a:rPr lang="fr-FR" smtClean="0"/>
              <a:pPr/>
              <a:t>20</a:t>
            </a:fld>
            <a:endParaRPr lang="fr-FR" smtClean="0"/>
          </a:p>
        </p:txBody>
      </p:sp>
      <p:sp>
        <p:nvSpPr>
          <p:cNvPr id="69635" name="Rectangle 2"/>
          <p:cNvSpPr>
            <a:spLocks noRot="1" noChangeArrowheads="1" noTextEdit="1"/>
          </p:cNvSpPr>
          <p:nvPr>
            <p:ph type="sldImg"/>
          </p:nvPr>
        </p:nvSpPr>
        <p:spPr>
          <a:ln/>
        </p:spPr>
      </p:sp>
      <p:sp>
        <p:nvSpPr>
          <p:cNvPr id="69636"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F5B3BC2D-41EC-4A6B-9FA5-E887974844A6}" type="slidenum">
              <a:rPr lang="fr-FR" smtClean="0"/>
              <a:pPr/>
              <a:t>21</a:t>
            </a:fld>
            <a:endParaRPr lang="fr-FR" smtClean="0"/>
          </a:p>
        </p:txBody>
      </p:sp>
      <p:sp>
        <p:nvSpPr>
          <p:cNvPr id="70659" name="Rectangle 2"/>
          <p:cNvSpPr>
            <a:spLocks noRo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4CA8A7ED-53C5-4B12-9F0B-37997A30C0B4}" type="slidenum">
              <a:rPr lang="fr-FR" smtClean="0"/>
              <a:pPr/>
              <a:t>22</a:t>
            </a:fld>
            <a:endParaRPr lang="fr-FR" smtClean="0"/>
          </a:p>
        </p:txBody>
      </p:sp>
      <p:sp>
        <p:nvSpPr>
          <p:cNvPr id="71683" name="Rectangle 2"/>
          <p:cNvSpPr>
            <a:spLocks noRo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A889CF76-2B4F-466D-B76B-F1AA56A09AA0}" type="slidenum">
              <a:rPr lang="fr-FR" smtClean="0"/>
              <a:pPr/>
              <a:t>23</a:t>
            </a:fld>
            <a:endParaRPr lang="fr-FR" smtClean="0"/>
          </a:p>
        </p:txBody>
      </p:sp>
      <p:sp>
        <p:nvSpPr>
          <p:cNvPr id="72707" name="Rectangle 2"/>
          <p:cNvSpPr>
            <a:spLocks noRo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p>
            <a:fld id="{7D5A5F93-C664-4E3C-91DB-68055699318B}" type="slidenum">
              <a:rPr lang="fr-FR" smtClean="0"/>
              <a:pPr/>
              <a:t>24</a:t>
            </a:fld>
            <a:endParaRPr lang="fr-FR" smtClean="0"/>
          </a:p>
        </p:txBody>
      </p:sp>
      <p:sp>
        <p:nvSpPr>
          <p:cNvPr id="73731" name="Rectangle 2"/>
          <p:cNvSpPr>
            <a:spLocks noRot="1" noChangeArrowheads="1" noTextEdit="1"/>
          </p:cNvSpPr>
          <p:nvPr>
            <p:ph type="sldImg"/>
          </p:nvPr>
        </p:nvSpPr>
        <p:spPr>
          <a:ln/>
        </p:spPr>
      </p:sp>
      <p:sp>
        <p:nvSpPr>
          <p:cNvPr id="73732"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p>
            <a:fld id="{374086B2-B492-44D4-B0ED-AEA8BFE4F8D7}" type="slidenum">
              <a:rPr lang="fr-FR" smtClean="0"/>
              <a:pPr/>
              <a:t>25</a:t>
            </a:fld>
            <a:endParaRPr lang="fr-FR" smtClean="0"/>
          </a:p>
        </p:txBody>
      </p:sp>
      <p:sp>
        <p:nvSpPr>
          <p:cNvPr id="74755" name="Rectangle 2"/>
          <p:cNvSpPr>
            <a:spLocks noRot="1" noChangeArrowheads="1" noTextEdit="1"/>
          </p:cNvSpPr>
          <p:nvPr>
            <p:ph type="sldImg"/>
          </p:nvPr>
        </p:nvSpPr>
        <p:spPr>
          <a:ln/>
        </p:spPr>
      </p:sp>
      <p:sp>
        <p:nvSpPr>
          <p:cNvPr id="74756"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p>
            <a:fld id="{093AC7E2-2C15-4916-8481-042007F9B661}" type="slidenum">
              <a:rPr lang="fr-FR" smtClean="0"/>
              <a:pPr/>
              <a:t>26</a:t>
            </a:fld>
            <a:endParaRPr lang="fr-FR" smtClean="0"/>
          </a:p>
        </p:txBody>
      </p:sp>
      <p:sp>
        <p:nvSpPr>
          <p:cNvPr id="75779" name="Rectangle 2"/>
          <p:cNvSpPr>
            <a:spLocks noRot="1" noChangeArrowheads="1" noTextEdit="1"/>
          </p:cNvSpPr>
          <p:nvPr>
            <p:ph type="sldImg"/>
          </p:nvPr>
        </p:nvSpPr>
        <p:spPr>
          <a:ln/>
        </p:spPr>
      </p:sp>
      <p:sp>
        <p:nvSpPr>
          <p:cNvPr id="75780"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p>
            <a:fld id="{A7864CD7-CBC6-4CEA-8C55-5EC3E5EC547A}" type="slidenum">
              <a:rPr lang="fr-FR" smtClean="0"/>
              <a:pPr/>
              <a:t>27</a:t>
            </a:fld>
            <a:endParaRPr lang="fr-FR" smtClean="0"/>
          </a:p>
        </p:txBody>
      </p:sp>
      <p:sp>
        <p:nvSpPr>
          <p:cNvPr id="76803" name="Rectangle 2"/>
          <p:cNvSpPr>
            <a:spLocks noRot="1" noChangeArrowheads="1" noTextEdit="1"/>
          </p:cNvSpPr>
          <p:nvPr>
            <p:ph type="sldImg"/>
          </p:nvPr>
        </p:nvSpPr>
        <p:spPr>
          <a:ln/>
        </p:spPr>
      </p:sp>
      <p:sp>
        <p:nvSpPr>
          <p:cNvPr id="76804"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p>
            <a:fld id="{8C557CEE-75DD-40A1-B706-B786872BF7B2}" type="slidenum">
              <a:rPr lang="fr-FR" smtClean="0"/>
              <a:pPr/>
              <a:t>28</a:t>
            </a:fld>
            <a:endParaRPr lang="fr-FR" smtClean="0"/>
          </a:p>
        </p:txBody>
      </p:sp>
      <p:sp>
        <p:nvSpPr>
          <p:cNvPr id="77827" name="Rectangle 2"/>
          <p:cNvSpPr>
            <a:spLocks noRot="1" noChangeArrowheads="1" noTextEdit="1"/>
          </p:cNvSpPr>
          <p:nvPr>
            <p:ph type="sldImg"/>
          </p:nvPr>
        </p:nvSpPr>
        <p:spPr>
          <a:ln/>
        </p:spPr>
      </p:sp>
      <p:sp>
        <p:nvSpPr>
          <p:cNvPr id="77828"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p>
            <a:fld id="{7C51B58A-28B8-4E97-AC92-BD1AC63EA511}" type="slidenum">
              <a:rPr lang="fr-FR" smtClean="0"/>
              <a:pPr/>
              <a:t>29</a:t>
            </a:fld>
            <a:endParaRPr lang="fr-FR" smtClean="0"/>
          </a:p>
        </p:txBody>
      </p:sp>
      <p:sp>
        <p:nvSpPr>
          <p:cNvPr id="78851" name="Rectangle 2"/>
          <p:cNvSpPr>
            <a:spLocks noRot="1" noChangeArrowheads="1" noTextEdit="1"/>
          </p:cNvSpPr>
          <p:nvPr>
            <p:ph type="sldImg"/>
          </p:nvPr>
        </p:nvSpPr>
        <p:spPr>
          <a:ln/>
        </p:spPr>
      </p:sp>
      <p:sp>
        <p:nvSpPr>
          <p:cNvPr id="78852"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fld id="{EAC120DD-CB3F-4A2E-967C-08F682F71FD5}" type="slidenum">
              <a:rPr lang="fr-FR" smtClean="0"/>
              <a:pPr/>
              <a:t>30</a:t>
            </a:fld>
            <a:endParaRPr lang="fr-FR" smtClean="0"/>
          </a:p>
        </p:txBody>
      </p:sp>
      <p:sp>
        <p:nvSpPr>
          <p:cNvPr id="79875" name="Rectangle 2"/>
          <p:cNvSpPr>
            <a:spLocks noRot="1" noChangeArrowheads="1" noTextEdit="1"/>
          </p:cNvSpPr>
          <p:nvPr>
            <p:ph type="sldImg"/>
          </p:nvPr>
        </p:nvSpPr>
        <p:spPr>
          <a:ln/>
        </p:spPr>
      </p:sp>
      <p:sp>
        <p:nvSpPr>
          <p:cNvPr id="79876"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p>
            <a:fld id="{7FE21134-13CE-4C1E-8D06-9D20A3983542}" type="slidenum">
              <a:rPr lang="fr-FR" smtClean="0"/>
              <a:pPr/>
              <a:t>31</a:t>
            </a:fld>
            <a:endParaRPr lang="fr-FR" smtClean="0"/>
          </a:p>
        </p:txBody>
      </p:sp>
      <p:sp>
        <p:nvSpPr>
          <p:cNvPr id="80899" name="Rectangle 2"/>
          <p:cNvSpPr>
            <a:spLocks noRot="1" noChangeArrowheads="1" noTextEdit="1"/>
          </p:cNvSpPr>
          <p:nvPr>
            <p:ph type="sldImg"/>
          </p:nvPr>
        </p:nvSpPr>
        <p:spPr>
          <a:ln/>
        </p:spPr>
      </p:sp>
      <p:sp>
        <p:nvSpPr>
          <p:cNvPr id="80900"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p>
            <a:fld id="{81FEC48A-9F3D-4EB6-AF3C-FCEA0E8330A4}" type="slidenum">
              <a:rPr lang="fr-FR" smtClean="0"/>
              <a:pPr/>
              <a:t>32</a:t>
            </a:fld>
            <a:endParaRPr lang="fr-FR" smtClean="0"/>
          </a:p>
        </p:txBody>
      </p:sp>
      <p:sp>
        <p:nvSpPr>
          <p:cNvPr id="81923" name="Rectangle 2"/>
          <p:cNvSpPr>
            <a:spLocks noRot="1" noChangeArrowheads="1" noTextEdit="1"/>
          </p:cNvSpPr>
          <p:nvPr>
            <p:ph type="sldImg"/>
          </p:nvPr>
        </p:nvSpPr>
        <p:spPr>
          <a:ln/>
        </p:spPr>
      </p:sp>
      <p:sp>
        <p:nvSpPr>
          <p:cNvPr id="81924"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p:spPr>
        <p:txBody>
          <a:bodyPr/>
          <a:lstStyle/>
          <a:p>
            <a:fld id="{4724A531-F79D-418E-BB56-E9C9F5E0A444}" type="slidenum">
              <a:rPr lang="fr-FR" smtClean="0"/>
              <a:pPr/>
              <a:t>33</a:t>
            </a:fld>
            <a:endParaRPr lang="fr-FR" smtClean="0"/>
          </a:p>
        </p:txBody>
      </p:sp>
      <p:sp>
        <p:nvSpPr>
          <p:cNvPr id="82947" name="Rectangle 2"/>
          <p:cNvSpPr>
            <a:spLocks noRot="1" noChangeArrowheads="1" noTextEdit="1"/>
          </p:cNvSpPr>
          <p:nvPr>
            <p:ph type="sldImg"/>
          </p:nvPr>
        </p:nvSpPr>
        <p:spPr>
          <a:ln/>
        </p:spPr>
      </p:sp>
      <p:sp>
        <p:nvSpPr>
          <p:cNvPr id="82948"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p:spPr>
        <p:txBody>
          <a:bodyPr/>
          <a:lstStyle/>
          <a:p>
            <a:fld id="{697247BB-4F9E-4AF6-8527-3BEC861ECB48}" type="slidenum">
              <a:rPr lang="fr-FR" smtClean="0"/>
              <a:pPr/>
              <a:t>34</a:t>
            </a:fld>
            <a:endParaRPr lang="fr-FR" smtClean="0"/>
          </a:p>
        </p:txBody>
      </p:sp>
      <p:sp>
        <p:nvSpPr>
          <p:cNvPr id="83971" name="Rectangle 2"/>
          <p:cNvSpPr>
            <a:spLocks noRot="1" noChangeArrowheads="1" noTextEdit="1"/>
          </p:cNvSpPr>
          <p:nvPr>
            <p:ph type="sldImg"/>
          </p:nvPr>
        </p:nvSpPr>
        <p:spPr>
          <a:ln/>
        </p:spPr>
      </p:sp>
      <p:sp>
        <p:nvSpPr>
          <p:cNvPr id="83972"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p>
            <a:fld id="{6C63C1A8-0D95-4312-A3E9-3B2E3CE5FD9D}" type="slidenum">
              <a:rPr lang="fr-FR" smtClean="0"/>
              <a:pPr/>
              <a:t>35</a:t>
            </a:fld>
            <a:endParaRPr lang="fr-FR" smtClean="0"/>
          </a:p>
        </p:txBody>
      </p:sp>
      <p:sp>
        <p:nvSpPr>
          <p:cNvPr id="84995" name="Rectangle 2"/>
          <p:cNvSpPr>
            <a:spLocks noRot="1" noChangeArrowheads="1" noTextEdit="1"/>
          </p:cNvSpPr>
          <p:nvPr>
            <p:ph type="sldImg"/>
          </p:nvPr>
        </p:nvSpPr>
        <p:spPr>
          <a:ln/>
        </p:spPr>
      </p:sp>
      <p:sp>
        <p:nvSpPr>
          <p:cNvPr id="84996" name="Rectangle 3"/>
          <p:cNvSpPr>
            <a:spLocks noGrp="1" noChangeArrowheads="1"/>
          </p:cNvSpPr>
          <p:nvPr>
            <p:ph type="body" idx="1"/>
          </p:nvPr>
        </p:nvSpPr>
        <p:spPr>
          <a:noFill/>
          <a:ln/>
        </p:spPr>
        <p:txBody>
          <a:bodyPr/>
          <a:lstStyle/>
          <a:p>
            <a:pPr eaLnBrk="1" hangingPunct="1"/>
            <a:endParaRPr lang="fr-F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eva4.jpg"/>
          <p:cNvPicPr>
            <a:picLocks noChangeAspect="1"/>
          </p:cNvPicPr>
          <p:nvPr/>
        </p:nvPicPr>
        <p:blipFill>
          <a:blip r:embed="rId4"/>
          <a:srcRect/>
          <a:stretch>
            <a:fillRect/>
          </a:stretch>
        </p:blipFill>
        <p:spPr bwMode="auto">
          <a:xfrm>
            <a:off x="2003425" y="304800"/>
            <a:ext cx="5200650" cy="6172200"/>
          </a:xfrm>
          <a:prstGeom prst="rect">
            <a:avLst/>
          </a:prstGeom>
          <a:noFill/>
          <a:ln w="9525">
            <a:noFill/>
            <a:miter lim="800000"/>
            <a:headEnd/>
            <a:tailEnd/>
          </a:ln>
        </p:spPr>
      </p:pic>
      <p:sp>
        <p:nvSpPr>
          <p:cNvPr id="15364" name="Text Box 4"/>
          <p:cNvSpPr txBox="1">
            <a:spLocks noChangeArrowheads="1"/>
          </p:cNvSpPr>
          <p:nvPr/>
        </p:nvSpPr>
        <p:spPr bwMode="auto">
          <a:xfrm>
            <a:off x="609600" y="779463"/>
            <a:ext cx="3733800" cy="1354137"/>
          </a:xfrm>
          <a:prstGeom prst="rect">
            <a:avLst/>
          </a:prstGeom>
          <a:solidFill>
            <a:srgbClr val="3B3429">
              <a:alpha val="60000"/>
            </a:srgbClr>
          </a:solidFill>
          <a:ln w="9525">
            <a:noFill/>
            <a:miter lim="800000"/>
            <a:headEnd/>
            <a:tailEnd/>
          </a:ln>
          <a:effectLst/>
        </p:spPr>
        <p:txBody>
          <a:bodyPr>
            <a:spAutoFit/>
          </a:bodyPr>
          <a:lstStyle/>
          <a:p>
            <a:pPr algn="ctr">
              <a:spcBef>
                <a:spcPct val="50000"/>
              </a:spcBef>
              <a:defRPr/>
            </a:pPr>
            <a:endParaRPr lang="en-US" sz="100" dirty="0">
              <a:solidFill>
                <a:srgbClr val="FFCC99"/>
              </a:solidFill>
              <a:effectLst>
                <a:outerShdw blurRad="38100" dist="38100" dir="2700000" algn="tl">
                  <a:srgbClr val="000000">
                    <a:alpha val="43137"/>
                  </a:srgbClr>
                </a:outerShdw>
              </a:effectLst>
              <a:latin typeface="Times New Roman" pitchFamily="18" charset="0"/>
              <a:cs typeface="Times New Roman" pitchFamily="18" charset="0"/>
            </a:endParaRPr>
          </a:p>
          <a:p>
            <a:pPr algn="ctr">
              <a:spcBef>
                <a:spcPct val="50000"/>
              </a:spcBef>
              <a:defRPr/>
            </a:pPr>
            <a:r>
              <a:rPr lang="en-US" sz="3600" dirty="0">
                <a:solidFill>
                  <a:srgbClr val="FFCC99"/>
                </a:solidFill>
                <a:effectLst>
                  <a:outerShdw blurRad="38100" dist="38100" dir="2700000" algn="tl">
                    <a:srgbClr val="000000">
                      <a:alpha val="43137"/>
                    </a:srgbClr>
                  </a:outerShdw>
                </a:effectLst>
                <a:latin typeface="Times New Roman" pitchFamily="18" charset="0"/>
                <a:cs typeface="Times New Roman" pitchFamily="18" charset="0"/>
              </a:rPr>
              <a:t>Hang Son </a:t>
            </a:r>
            <a:r>
              <a:rPr lang="en-US" sz="3600" dirty="0" err="1">
                <a:solidFill>
                  <a:srgbClr val="FFCC99"/>
                </a:solidFill>
                <a:effectLst>
                  <a:outerShdw blurRad="38100" dist="38100" dir="2700000" algn="tl">
                    <a:srgbClr val="000000">
                      <a:alpha val="43137"/>
                    </a:srgbClr>
                  </a:outerShdw>
                </a:effectLst>
                <a:latin typeface="Times New Roman" pitchFamily="18" charset="0"/>
                <a:cs typeface="Times New Roman" pitchFamily="18" charset="0"/>
              </a:rPr>
              <a:t>Doong</a:t>
            </a:r>
            <a:endParaRPr lang="en-US" dirty="0">
              <a:solidFill>
                <a:srgbClr val="FFCC99"/>
              </a:solidFill>
              <a:effectLst>
                <a:outerShdw blurRad="38100" dist="38100" dir="2700000" algn="tl">
                  <a:srgbClr val="000000">
                    <a:alpha val="43137"/>
                  </a:srgbClr>
                </a:outerShdw>
              </a:effectLst>
              <a:latin typeface="Times New Roman" pitchFamily="18" charset="0"/>
              <a:cs typeface="Times New Roman" pitchFamily="18" charset="0"/>
            </a:endParaRPr>
          </a:p>
          <a:p>
            <a:pPr algn="ctr">
              <a:spcBef>
                <a:spcPct val="50000"/>
              </a:spcBef>
              <a:defRPr/>
            </a:pPr>
            <a:endParaRPr lang="en-US" sz="1600" dirty="0">
              <a:solidFill>
                <a:srgbClr val="FF996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7" name="Text Box 4"/>
          <p:cNvSpPr txBox="1">
            <a:spLocks noChangeArrowheads="1"/>
          </p:cNvSpPr>
          <p:nvPr/>
        </p:nvSpPr>
        <p:spPr bwMode="auto">
          <a:xfrm>
            <a:off x="5410200" y="4724400"/>
            <a:ext cx="3200400" cy="1584325"/>
          </a:xfrm>
          <a:prstGeom prst="rect">
            <a:avLst/>
          </a:prstGeom>
          <a:solidFill>
            <a:srgbClr val="3B3429">
              <a:alpha val="60000"/>
            </a:srgbClr>
          </a:solidFill>
          <a:ln w="9525">
            <a:noFill/>
            <a:miter lim="800000"/>
            <a:headEnd/>
            <a:tailEnd/>
          </a:ln>
          <a:effectLst/>
        </p:spPr>
        <p:txBody>
          <a:bodyPr>
            <a:spAutoFit/>
          </a:bodyPr>
          <a:lstStyle/>
          <a:p>
            <a:pPr algn="ctr">
              <a:spcBef>
                <a:spcPct val="50000"/>
              </a:spcBef>
              <a:defRPr/>
            </a:pPr>
            <a:endParaRPr lang="en-US" sz="100" dirty="0">
              <a:solidFill>
                <a:srgbClr val="FFCC99"/>
              </a:solidFill>
              <a:effectLst>
                <a:outerShdw blurRad="38100" dist="38100" dir="2700000" algn="tl">
                  <a:srgbClr val="000000">
                    <a:alpha val="43137"/>
                  </a:srgbClr>
                </a:outerShdw>
              </a:effectLst>
              <a:latin typeface="Times New Roman" pitchFamily="18" charset="0"/>
              <a:cs typeface="Times New Roman" pitchFamily="18" charset="0"/>
            </a:endParaRPr>
          </a:p>
          <a:p>
            <a:pPr algn="ctr">
              <a:lnSpc>
                <a:spcPct val="30000"/>
              </a:lnSpc>
              <a:spcBef>
                <a:spcPct val="50000"/>
              </a:spcBef>
              <a:defRPr/>
            </a:pPr>
            <a:endParaRPr lang="en-US" sz="2800" dirty="0">
              <a:solidFill>
                <a:srgbClr val="FF9966"/>
              </a:solidFill>
              <a:effectLst>
                <a:outerShdw blurRad="38100" dist="38100" dir="2700000" algn="tl">
                  <a:srgbClr val="000000">
                    <a:alpha val="43137"/>
                  </a:srgbClr>
                </a:outerShdw>
              </a:effectLst>
              <a:latin typeface="Times New Roman" pitchFamily="18" charset="0"/>
              <a:cs typeface="Times New Roman" pitchFamily="18" charset="0"/>
            </a:endParaRPr>
          </a:p>
          <a:p>
            <a:pPr algn="ctr">
              <a:lnSpc>
                <a:spcPct val="30000"/>
              </a:lnSpc>
              <a:spcBef>
                <a:spcPct val="50000"/>
              </a:spcBef>
              <a:defRPr/>
            </a:pPr>
            <a:r>
              <a:rPr lang="en-US" sz="2800" dirty="0">
                <a:solidFill>
                  <a:srgbClr val="FF9966"/>
                </a:solidFill>
                <a:effectLst>
                  <a:outerShdw blurRad="38100" dist="38100" dir="2700000" algn="tl">
                    <a:srgbClr val="000000">
                      <a:alpha val="43137"/>
                    </a:srgbClr>
                  </a:outerShdw>
                </a:effectLst>
                <a:latin typeface="Times New Roman" pitchFamily="18" charset="0"/>
                <a:cs typeface="Times New Roman" pitchFamily="18" charset="0"/>
              </a:rPr>
              <a:t>La mayor </a:t>
            </a:r>
            <a:r>
              <a:rPr lang="en-US" sz="2800" dirty="0" err="1">
                <a:solidFill>
                  <a:srgbClr val="FF9966"/>
                </a:solidFill>
                <a:effectLst>
                  <a:outerShdw blurRad="38100" dist="38100" dir="2700000" algn="tl">
                    <a:srgbClr val="000000">
                      <a:alpha val="43137"/>
                    </a:srgbClr>
                  </a:outerShdw>
                </a:effectLst>
                <a:latin typeface="Times New Roman" pitchFamily="18" charset="0"/>
                <a:cs typeface="Times New Roman" pitchFamily="18" charset="0"/>
              </a:rPr>
              <a:t>cueva</a:t>
            </a:r>
            <a:r>
              <a:rPr lang="en-US" sz="2800" dirty="0">
                <a:solidFill>
                  <a:srgbClr val="FF9966"/>
                </a:solidFill>
                <a:effectLst>
                  <a:outerShdw blurRad="38100" dist="38100" dir="2700000" algn="tl">
                    <a:srgbClr val="000000">
                      <a:alpha val="43137"/>
                    </a:srgbClr>
                  </a:outerShdw>
                </a:effectLst>
                <a:latin typeface="Times New Roman" pitchFamily="18" charset="0"/>
                <a:cs typeface="Times New Roman" pitchFamily="18" charset="0"/>
              </a:rPr>
              <a:t> del</a:t>
            </a:r>
          </a:p>
          <a:p>
            <a:pPr algn="ctr">
              <a:lnSpc>
                <a:spcPct val="30000"/>
              </a:lnSpc>
              <a:spcBef>
                <a:spcPct val="50000"/>
              </a:spcBef>
              <a:defRPr/>
            </a:pPr>
            <a:r>
              <a:rPr lang="en-US" sz="2800" dirty="0">
                <a:solidFill>
                  <a:srgbClr val="FF9966"/>
                </a:solidFill>
                <a:effectLst>
                  <a:outerShdw blurRad="38100" dist="38100" dir="2700000" algn="tl">
                    <a:srgbClr val="000000">
                      <a:alpha val="43137"/>
                    </a:srgbClr>
                  </a:outerShdw>
                </a:effectLst>
                <a:latin typeface="Times New Roman" pitchFamily="18" charset="0"/>
                <a:cs typeface="Times New Roman" pitchFamily="18" charset="0"/>
              </a:rPr>
              <a:t> </a:t>
            </a:r>
            <a:r>
              <a:rPr lang="en-US" sz="2800" dirty="0" err="1">
                <a:solidFill>
                  <a:srgbClr val="FF9966"/>
                </a:solidFill>
                <a:effectLst>
                  <a:outerShdw blurRad="38100" dist="38100" dir="2700000" algn="tl">
                    <a:srgbClr val="000000">
                      <a:alpha val="43137"/>
                    </a:srgbClr>
                  </a:outerShdw>
                </a:effectLst>
                <a:latin typeface="Times New Roman" pitchFamily="18" charset="0"/>
                <a:cs typeface="Times New Roman" pitchFamily="18" charset="0"/>
              </a:rPr>
              <a:t>mundo</a:t>
            </a:r>
            <a:r>
              <a:rPr lang="en-US" sz="2800" dirty="0">
                <a:solidFill>
                  <a:srgbClr val="FF9966"/>
                </a:solidFill>
                <a:effectLst>
                  <a:outerShdw blurRad="38100" dist="38100" dir="2700000" algn="tl">
                    <a:srgbClr val="000000">
                      <a:alpha val="43137"/>
                    </a:srgbClr>
                  </a:outerShdw>
                </a:effectLst>
                <a:latin typeface="Times New Roman" pitchFamily="18" charset="0"/>
                <a:cs typeface="Times New Roman" pitchFamily="18" charset="0"/>
              </a:rPr>
              <a:t>.</a:t>
            </a:r>
            <a:endParaRPr lang="en-US" sz="1600" dirty="0">
              <a:solidFill>
                <a:srgbClr val="FF9966"/>
              </a:solidFill>
              <a:effectLst>
                <a:outerShdw blurRad="38100" dist="38100" dir="2700000" algn="tl">
                  <a:srgbClr val="000000">
                    <a:alpha val="43137"/>
                  </a:srgbClr>
                </a:outerShdw>
              </a:effectLst>
              <a:latin typeface="Times New Roman" pitchFamily="18" charset="0"/>
              <a:cs typeface="Times New Roman" pitchFamily="18" charset="0"/>
            </a:endParaRPr>
          </a:p>
          <a:p>
            <a:pPr algn="ctr">
              <a:lnSpc>
                <a:spcPct val="30000"/>
              </a:lnSpc>
              <a:spcBef>
                <a:spcPct val="50000"/>
              </a:spcBef>
              <a:defRPr/>
            </a:pPr>
            <a:endParaRPr lang="en-US" sz="3600" dirty="0">
              <a:solidFill>
                <a:srgbClr val="FF9966"/>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transition spd="slow" advTm="6000">
    <p:fade/>
    <p:sndAc>
      <p:stSnd loop="1">
        <p:snd r:embed="rId3" name="ChineseMusic-Instrumenta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15364"/>
                                        </p:tgtEl>
                                        <p:attrNameLst>
                                          <p:attrName>style.visibility</p:attrName>
                                        </p:attrNameLst>
                                      </p:cBhvr>
                                      <p:to>
                                        <p:strVal val="visible"/>
                                      </p:to>
                                    </p:set>
                                    <p:animEffect transition="in" filter="fade">
                                      <p:cBhvr>
                                        <p:cTn id="7" dur="2000"/>
                                        <p:tgtEl>
                                          <p:spTgt spid="15364"/>
                                        </p:tgtEl>
                                      </p:cBhvr>
                                    </p:animEffect>
                                  </p:childTnLst>
                                </p:cTn>
                              </p:par>
                              <p:par>
                                <p:cTn id="8" presetID="47" presetClass="entr" presetSubtype="0" fill="hold" grpId="0" nodeType="withEffect">
                                  <p:stCondLst>
                                    <p:cond delay="200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3000"/>
                                        <p:tgtEl>
                                          <p:spTgt spid="7"/>
                                        </p:tgtEl>
                                      </p:cBhvr>
                                    </p:animEffect>
                                    <p:anim calcmode="lin" valueType="num">
                                      <p:cBhvr>
                                        <p:cTn id="11" dur="3000" fill="hold"/>
                                        <p:tgtEl>
                                          <p:spTgt spid="7"/>
                                        </p:tgtEl>
                                        <p:attrNameLst>
                                          <p:attrName>ppt_x</p:attrName>
                                        </p:attrNameLst>
                                      </p:cBhvr>
                                      <p:tavLst>
                                        <p:tav tm="0">
                                          <p:val>
                                            <p:strVal val="#ppt_x"/>
                                          </p:val>
                                        </p:tav>
                                        <p:tav tm="100000">
                                          <p:val>
                                            <p:strVal val="#ppt_x"/>
                                          </p:val>
                                        </p:tav>
                                      </p:tavLst>
                                    </p:anim>
                                    <p:anim calcmode="lin" valueType="num">
                                      <p:cBhvr>
                                        <p:cTn id="12" dur="3000" fill="hold"/>
                                        <p:tgtEl>
                                          <p:spTgt spid="7"/>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4" grpId="0" animBg="1"/>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4 Rectángulo"/>
          <p:cNvSpPr>
            <a:spLocks noChangeArrowheads="1"/>
          </p:cNvSpPr>
          <p:nvPr/>
        </p:nvSpPr>
        <p:spPr bwMode="auto">
          <a:xfrm>
            <a:off x="381000" y="1447800"/>
            <a:ext cx="8382000" cy="3970338"/>
          </a:xfrm>
          <a:prstGeom prst="rect">
            <a:avLst/>
          </a:prstGeom>
          <a:noFill/>
          <a:ln w="9525">
            <a:noFill/>
            <a:miter lim="800000"/>
            <a:headEnd/>
            <a:tailEnd/>
          </a:ln>
        </p:spPr>
        <p:txBody>
          <a:bodyPr>
            <a:spAutoFit/>
          </a:bodyPr>
          <a:lstStyle/>
          <a:p>
            <a:pPr algn="just" eaLnBrk="0" hangingPunct="0"/>
            <a:r>
              <a:rPr lang="es-ES">
                <a:solidFill>
                  <a:srgbClr val="FFFF00"/>
                </a:solidFill>
                <a:latin typeface="Lucida Calligraphy" pitchFamily="66" charset="0"/>
                <a:ea typeface="Times New Roman" pitchFamily="18" charset="0"/>
                <a:cs typeface="Arial" charset="0"/>
              </a:rPr>
              <a:t>La espectacular cueva de Hang Son Doong, en Vietnam, se dio a conocer al público en febrero de 2009. Años atrás, en 1991, un pastor de la zona la encontró pero, temeroso del extraño silbido que provenía de sus entrañas, guardó en secreto su localización.</a:t>
            </a:r>
          </a:p>
          <a:p>
            <a:pPr algn="just" eaLnBrk="0" hangingPunct="0"/>
            <a:endParaRPr lang="es-ES">
              <a:solidFill>
                <a:srgbClr val="FFFF00"/>
              </a:solidFill>
              <a:latin typeface="Lucida Calligraphy" pitchFamily="66" charset="0"/>
              <a:ea typeface="Times New Roman" pitchFamily="18" charset="0"/>
              <a:cs typeface="Arial" charset="0"/>
            </a:endParaRPr>
          </a:p>
          <a:p>
            <a:pPr algn="just" eaLnBrk="0" hangingPunct="0"/>
            <a:r>
              <a:rPr lang="es-ES">
                <a:solidFill>
                  <a:srgbClr val="FFFF00"/>
                </a:solidFill>
                <a:latin typeface="Lucida Calligraphy" pitchFamily="66" charset="0"/>
                <a:ea typeface="Times New Roman" pitchFamily="18" charset="0"/>
                <a:cs typeface="Arial" charset="0"/>
              </a:rPr>
              <a:t>Nos encontramos ante </a:t>
            </a:r>
            <a:r>
              <a:rPr lang="es-ES" b="1">
                <a:solidFill>
                  <a:srgbClr val="FFFF00"/>
                </a:solidFill>
                <a:latin typeface="Lucida Calligraphy" pitchFamily="66" charset="0"/>
                <a:ea typeface="Times New Roman" pitchFamily="18" charset="0"/>
                <a:cs typeface="Arial" charset="0"/>
              </a:rPr>
              <a:t>una de las cuevas más grandes del mundo</a:t>
            </a:r>
            <a:r>
              <a:rPr lang="es-ES">
                <a:solidFill>
                  <a:srgbClr val="FFFF00"/>
                </a:solidFill>
                <a:latin typeface="Lucida Calligraphy" pitchFamily="66" charset="0"/>
                <a:ea typeface="Times New Roman" pitchFamily="18" charset="0"/>
                <a:cs typeface="Arial" charset="0"/>
              </a:rPr>
              <a:t> (algunas fuentes la colocan en la primera posición), y consta de diversos túneles que conectan entre sí una multitud de cuevas, una jungla y un río.</a:t>
            </a:r>
          </a:p>
          <a:p>
            <a:pPr algn="just" eaLnBrk="0" hangingPunct="0"/>
            <a:endParaRPr lang="es-ES">
              <a:solidFill>
                <a:srgbClr val="FFFF00"/>
              </a:solidFill>
              <a:latin typeface="Lucida Calligraphy" pitchFamily="66" charset="0"/>
              <a:ea typeface="Times New Roman" pitchFamily="18" charset="0"/>
              <a:cs typeface="Arial" charset="0"/>
            </a:endParaRPr>
          </a:p>
          <a:p>
            <a:pPr algn="just" eaLnBrk="0" hangingPunct="0"/>
            <a:r>
              <a:rPr lang="es-ES">
                <a:solidFill>
                  <a:srgbClr val="FFFF00"/>
                </a:solidFill>
                <a:latin typeface="Lucida Calligraphy" pitchFamily="66" charset="0"/>
                <a:ea typeface="Times New Roman" pitchFamily="18" charset="0"/>
                <a:cs typeface="Arial" charset="0"/>
              </a:rPr>
              <a:t>La cueva mide </a:t>
            </a:r>
            <a:r>
              <a:rPr lang="es-ES" b="1">
                <a:solidFill>
                  <a:srgbClr val="FFFF00"/>
                </a:solidFill>
                <a:latin typeface="Lucida Calligraphy" pitchFamily="66" charset="0"/>
                <a:ea typeface="Times New Roman" pitchFamily="18" charset="0"/>
                <a:cs typeface="Arial" charset="0"/>
              </a:rPr>
              <a:t>más de 6 kilómetros de longitud y unos 200 metros de altura, llegando en algunos tramos a los 250 metros</a:t>
            </a:r>
            <a:r>
              <a:rPr lang="es-ES">
                <a:solidFill>
                  <a:srgbClr val="FFFF00"/>
                </a:solidFill>
                <a:latin typeface="Lucida Calligraphy" pitchFamily="66" charset="0"/>
                <a:ea typeface="Times New Roman" pitchFamily="18" charset="0"/>
                <a:cs typeface="Arial" charset="0"/>
              </a:rPr>
              <a:t>. Un descenso apasionante que, para que os hagáis una idea, sería similar a caer desde un </a:t>
            </a:r>
            <a:r>
              <a:rPr lang="es-ES" b="1">
                <a:solidFill>
                  <a:srgbClr val="FFFF00"/>
                </a:solidFill>
                <a:latin typeface="Lucida Calligraphy" pitchFamily="66" charset="0"/>
                <a:ea typeface="Times New Roman" pitchFamily="18" charset="0"/>
                <a:cs typeface="Arial" charset="0"/>
              </a:rPr>
              <a:t>rascacielos de 45 pisos</a:t>
            </a:r>
            <a:r>
              <a:rPr lang="es-ES">
                <a:ea typeface="Times New Roman" pitchFamily="18" charset="0"/>
                <a:cs typeface="Arial" charset="0"/>
              </a:rPr>
              <a:t>.</a:t>
            </a:r>
            <a:r>
              <a:rPr lang="en-US" sz="300" b="1">
                <a:ea typeface="Times New Roman" pitchFamily="18" charset="0"/>
                <a:cs typeface="Arial" charset="0"/>
              </a:rPr>
              <a:t>.</a:t>
            </a:r>
          </a:p>
        </p:txBody>
      </p:sp>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3 Imagen" descr="05.jpg"/>
          <p:cNvPicPr>
            <a:picLocks noChangeAspect="1"/>
          </p:cNvPicPr>
          <p:nvPr/>
        </p:nvPicPr>
        <p:blipFill>
          <a:blip r:embed="rId3"/>
          <a:srcRect/>
          <a:stretch>
            <a:fillRect/>
          </a:stretch>
        </p:blipFill>
        <p:spPr bwMode="auto">
          <a:xfrm>
            <a:off x="1079500" y="977900"/>
            <a:ext cx="6985000" cy="4902200"/>
          </a:xfrm>
          <a:prstGeom prst="rect">
            <a:avLst/>
          </a:prstGeom>
          <a:noFill/>
          <a:ln w="9525">
            <a:noFill/>
            <a:miter lim="800000"/>
            <a:headEnd/>
            <a:tailEnd/>
          </a:ln>
        </p:spPr>
      </p:pic>
    </p:spTree>
  </p:cSld>
  <p:clrMapOvr>
    <a:masterClrMapping/>
  </p:clrMapOvr>
  <p:transition spd="med" advTm="3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3"/>
          <p:cNvSpPr txBox="1">
            <a:spLocks noChangeArrowheads="1"/>
          </p:cNvSpPr>
          <p:nvPr/>
        </p:nvSpPr>
        <p:spPr bwMode="auto">
          <a:xfrm>
            <a:off x="212725" y="417513"/>
            <a:ext cx="6264275" cy="366712"/>
          </a:xfrm>
          <a:prstGeom prst="rect">
            <a:avLst/>
          </a:prstGeom>
          <a:noFill/>
          <a:ln w="9525">
            <a:noFill/>
            <a:miter lim="800000"/>
            <a:headEnd/>
            <a:tailEnd/>
          </a:ln>
        </p:spPr>
        <p:txBody>
          <a:bodyPr>
            <a:spAutoFit/>
          </a:bodyPr>
          <a:lstStyle/>
          <a:p>
            <a:endParaRPr lang="fr-FR"/>
          </a:p>
        </p:txBody>
      </p:sp>
      <p:pic>
        <p:nvPicPr>
          <p:cNvPr id="16387" name="4 Imagen" descr="07.jpg"/>
          <p:cNvPicPr>
            <a:picLocks noChangeAspect="1"/>
          </p:cNvPicPr>
          <p:nvPr/>
        </p:nvPicPr>
        <p:blipFill>
          <a:blip r:embed="rId3"/>
          <a:srcRect/>
          <a:stretch>
            <a:fillRect/>
          </a:stretch>
        </p:blipFill>
        <p:spPr bwMode="auto">
          <a:xfrm>
            <a:off x="1079500" y="1111250"/>
            <a:ext cx="6985000" cy="4635500"/>
          </a:xfrm>
          <a:prstGeom prst="rect">
            <a:avLst/>
          </a:prstGeom>
          <a:noFill/>
          <a:ln w="9525">
            <a:noFill/>
            <a:miter lim="800000"/>
            <a:headEnd/>
            <a:tailEnd/>
          </a:ln>
        </p:spPr>
      </p:pic>
    </p:spTree>
  </p:cSld>
  <p:clrMapOvr>
    <a:masterClrMapping/>
  </p:clrMapOvr>
  <p:transition spd="med" advTm="3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4 Imagen" descr="00.jpg"/>
          <p:cNvPicPr>
            <a:picLocks noChangeAspect="1"/>
          </p:cNvPicPr>
          <p:nvPr/>
        </p:nvPicPr>
        <p:blipFill>
          <a:blip r:embed="rId3"/>
          <a:srcRect/>
          <a:stretch>
            <a:fillRect/>
          </a:stretch>
        </p:blipFill>
        <p:spPr bwMode="auto">
          <a:xfrm>
            <a:off x="771525" y="609600"/>
            <a:ext cx="7610475" cy="5645150"/>
          </a:xfrm>
          <a:prstGeom prst="rect">
            <a:avLst/>
          </a:prstGeom>
          <a:noFill/>
          <a:ln w="9525">
            <a:noFill/>
            <a:miter lim="800000"/>
            <a:headEnd/>
            <a:tailEnd/>
          </a:ln>
        </p:spPr>
      </p:pic>
    </p:spTree>
  </p:cSld>
  <p:clrMapOvr>
    <a:masterClrMapping/>
  </p:clrMapOvr>
  <p:transition spd="med" advTm="3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3 Imagen" descr="02.jpg"/>
          <p:cNvPicPr>
            <a:picLocks noChangeAspect="1"/>
          </p:cNvPicPr>
          <p:nvPr/>
        </p:nvPicPr>
        <p:blipFill>
          <a:blip r:embed="rId3"/>
          <a:srcRect/>
          <a:stretch>
            <a:fillRect/>
          </a:stretch>
        </p:blipFill>
        <p:spPr bwMode="auto">
          <a:xfrm>
            <a:off x="2306638" y="0"/>
            <a:ext cx="4530725" cy="6858000"/>
          </a:xfrm>
          <a:prstGeom prst="rect">
            <a:avLst/>
          </a:prstGeom>
          <a:noFill/>
          <a:ln w="9525">
            <a:noFill/>
            <a:miter lim="800000"/>
            <a:headEnd/>
            <a:tailEnd/>
          </a:ln>
        </p:spPr>
      </p:pic>
    </p:spTree>
  </p:cSld>
  <p:clrMapOvr>
    <a:masterClrMapping/>
  </p:clrMapOvr>
  <p:transition spd="med" advTm="3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3"/>
          <p:cNvSpPr txBox="1">
            <a:spLocks noChangeArrowheads="1"/>
          </p:cNvSpPr>
          <p:nvPr/>
        </p:nvSpPr>
        <p:spPr bwMode="auto">
          <a:xfrm>
            <a:off x="669925" y="4760913"/>
            <a:ext cx="7940675" cy="366712"/>
          </a:xfrm>
          <a:prstGeom prst="rect">
            <a:avLst/>
          </a:prstGeom>
          <a:noFill/>
          <a:ln w="9525">
            <a:noFill/>
            <a:miter lim="800000"/>
            <a:headEnd/>
            <a:tailEnd/>
          </a:ln>
        </p:spPr>
        <p:txBody>
          <a:bodyPr>
            <a:spAutoFit/>
          </a:bodyPr>
          <a:lstStyle/>
          <a:p>
            <a:endParaRPr lang="fr-FR"/>
          </a:p>
        </p:txBody>
      </p:sp>
      <p:sp>
        <p:nvSpPr>
          <p:cNvPr id="19459" name="Rectangle 7"/>
          <p:cNvSpPr>
            <a:spLocks noChangeArrowheads="1"/>
          </p:cNvSpPr>
          <p:nvPr/>
        </p:nvSpPr>
        <p:spPr bwMode="auto">
          <a:xfrm>
            <a:off x="457200" y="1143000"/>
            <a:ext cx="8229600" cy="4400550"/>
          </a:xfrm>
          <a:prstGeom prst="rect">
            <a:avLst/>
          </a:prstGeom>
          <a:noFill/>
          <a:ln w="9525">
            <a:noFill/>
            <a:miter lim="800000"/>
            <a:headEnd/>
            <a:tailEnd/>
          </a:ln>
        </p:spPr>
        <p:txBody>
          <a:bodyPr anchor="ctr">
            <a:spAutoFit/>
          </a:bodyPr>
          <a:lstStyle/>
          <a:p>
            <a:pPr algn="just" eaLnBrk="0" hangingPunct="0"/>
            <a:r>
              <a:rPr lang="es-ES" sz="2000">
                <a:solidFill>
                  <a:srgbClr val="FFFF00"/>
                </a:solidFill>
                <a:latin typeface="Lucida Calligraphy" pitchFamily="66" charset="0"/>
                <a:ea typeface="Times New Roman" pitchFamily="18" charset="0"/>
                <a:cs typeface="Arial" charset="0"/>
              </a:rPr>
              <a:t>La primera expedición para desentrañar sus secretos se realizó el año pasado y estaba encabezada por el matrimonio Howard y Deb Limbert que, sin embargo, se toparon con una enorme pared de calcita que les impidió continuar su camino.</a:t>
            </a:r>
          </a:p>
          <a:p>
            <a:pPr algn="just" eaLnBrk="0" hangingPunct="0"/>
            <a:endParaRPr lang="es-ES" sz="2000">
              <a:solidFill>
                <a:srgbClr val="FFFF00"/>
              </a:solidFill>
              <a:latin typeface="Lucida Calligraphy" pitchFamily="66" charset="0"/>
              <a:ea typeface="Times New Roman" pitchFamily="18" charset="0"/>
              <a:cs typeface="Arial" charset="0"/>
            </a:endParaRPr>
          </a:p>
          <a:p>
            <a:pPr algn="just" eaLnBrk="0" hangingPunct="0"/>
            <a:r>
              <a:rPr lang="es-ES" sz="2000">
                <a:solidFill>
                  <a:srgbClr val="FFFF00"/>
                </a:solidFill>
                <a:latin typeface="Lucida Calligraphy" pitchFamily="66" charset="0"/>
                <a:ea typeface="Times New Roman" pitchFamily="18" charset="0"/>
                <a:cs typeface="Arial" charset="0"/>
              </a:rPr>
              <a:t>Ahora, gracias a National Geographic y con la inestimable ayuda de </a:t>
            </a:r>
            <a:r>
              <a:rPr lang="es-ES" sz="2000" b="1">
                <a:solidFill>
                  <a:srgbClr val="FFFF00"/>
                </a:solidFill>
                <a:latin typeface="Lucida Calligraphy" pitchFamily="66" charset="0"/>
                <a:ea typeface="Times New Roman" pitchFamily="18" charset="0"/>
                <a:cs typeface="Arial" charset="0"/>
              </a:rPr>
              <a:t>Carsten Peter</a:t>
            </a:r>
            <a:r>
              <a:rPr lang="es-ES" sz="2000">
                <a:solidFill>
                  <a:srgbClr val="FFFF00"/>
                </a:solidFill>
                <a:latin typeface="Lucida Calligraphy" pitchFamily="66" charset="0"/>
                <a:ea typeface="Times New Roman" pitchFamily="18" charset="0"/>
                <a:cs typeface="Arial" charset="0"/>
              </a:rPr>
              <a:t>, uno de los mejores fotógrafos naturales del planeta, el equipo ha vuelto al ataque de la cueva dejándonos imágenes tan impactantes como estas.</a:t>
            </a:r>
          </a:p>
          <a:p>
            <a:pPr algn="just" eaLnBrk="0" hangingPunct="0"/>
            <a:endParaRPr lang="es-ES" sz="2000">
              <a:solidFill>
                <a:srgbClr val="FFFF00"/>
              </a:solidFill>
              <a:latin typeface="Lucida Calligraphy" pitchFamily="66" charset="0"/>
              <a:ea typeface="Times New Roman" pitchFamily="18" charset="0"/>
              <a:cs typeface="Arial" charset="0"/>
            </a:endParaRPr>
          </a:p>
          <a:p>
            <a:pPr algn="just" eaLnBrk="0" hangingPunct="0"/>
            <a:r>
              <a:rPr lang="es-ES" sz="2000">
                <a:solidFill>
                  <a:srgbClr val="FFFF00"/>
                </a:solidFill>
                <a:latin typeface="Lucida Calligraphy" pitchFamily="66" charset="0"/>
                <a:ea typeface="Times New Roman" pitchFamily="18" charset="0"/>
                <a:cs typeface="Arial" charset="0"/>
              </a:rPr>
              <a:t>“Si en alguna ocasión pensasteis que el infierno estaba ahí abajo, seguro que no os imaginasteis que pudiera ser tan bello...”</a:t>
            </a:r>
          </a:p>
        </p:txBody>
      </p:sp>
    </p:spTree>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3"/>
          <p:cNvSpPr txBox="1">
            <a:spLocks noChangeArrowheads="1"/>
          </p:cNvSpPr>
          <p:nvPr/>
        </p:nvSpPr>
        <p:spPr bwMode="auto">
          <a:xfrm>
            <a:off x="0" y="4608513"/>
            <a:ext cx="9144000" cy="366712"/>
          </a:xfrm>
          <a:prstGeom prst="rect">
            <a:avLst/>
          </a:prstGeom>
          <a:noFill/>
          <a:ln w="9525">
            <a:noFill/>
            <a:miter lim="800000"/>
            <a:headEnd/>
            <a:tailEnd/>
          </a:ln>
        </p:spPr>
        <p:txBody>
          <a:bodyPr>
            <a:spAutoFit/>
          </a:bodyPr>
          <a:lstStyle/>
          <a:p>
            <a:endParaRPr lang="fr-FR"/>
          </a:p>
        </p:txBody>
      </p:sp>
      <p:pic>
        <p:nvPicPr>
          <p:cNvPr id="20483" name="4 Imagen" descr="08.jpg"/>
          <p:cNvPicPr>
            <a:picLocks noChangeAspect="1"/>
          </p:cNvPicPr>
          <p:nvPr/>
        </p:nvPicPr>
        <p:blipFill>
          <a:blip r:embed="rId3"/>
          <a:srcRect/>
          <a:stretch>
            <a:fillRect/>
          </a:stretch>
        </p:blipFill>
        <p:spPr bwMode="auto">
          <a:xfrm>
            <a:off x="679450" y="838200"/>
            <a:ext cx="7900988" cy="5257800"/>
          </a:xfrm>
          <a:prstGeom prst="rect">
            <a:avLst/>
          </a:prstGeom>
          <a:noFill/>
          <a:ln w="9525">
            <a:noFill/>
            <a:miter lim="800000"/>
            <a:headEnd/>
            <a:tailEnd/>
          </a:ln>
        </p:spPr>
      </p:pic>
    </p:spTree>
  </p:cSld>
  <p:clrMapOvr>
    <a:masterClrMapping/>
  </p:clrMapOvr>
  <p:transition spd="med" advTm="3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3"/>
          <p:cNvSpPr txBox="1">
            <a:spLocks noChangeArrowheads="1"/>
          </p:cNvSpPr>
          <p:nvPr/>
        </p:nvSpPr>
        <p:spPr bwMode="auto">
          <a:xfrm>
            <a:off x="0" y="4532313"/>
            <a:ext cx="9144000" cy="366712"/>
          </a:xfrm>
          <a:prstGeom prst="rect">
            <a:avLst/>
          </a:prstGeom>
          <a:noFill/>
          <a:ln w="9525">
            <a:noFill/>
            <a:miter lim="800000"/>
            <a:headEnd/>
            <a:tailEnd/>
          </a:ln>
        </p:spPr>
        <p:txBody>
          <a:bodyPr>
            <a:spAutoFit/>
          </a:bodyPr>
          <a:lstStyle/>
          <a:p>
            <a:endParaRPr lang="fr-FR"/>
          </a:p>
        </p:txBody>
      </p:sp>
      <p:pic>
        <p:nvPicPr>
          <p:cNvPr id="21507" name="4 Imagen" descr="09.jpg"/>
          <p:cNvPicPr>
            <a:picLocks noChangeAspect="1"/>
          </p:cNvPicPr>
          <p:nvPr/>
        </p:nvPicPr>
        <p:blipFill>
          <a:blip r:embed="rId3"/>
          <a:srcRect/>
          <a:stretch>
            <a:fillRect/>
          </a:stretch>
        </p:blipFill>
        <p:spPr bwMode="auto">
          <a:xfrm>
            <a:off x="679450" y="838200"/>
            <a:ext cx="7854950" cy="5227638"/>
          </a:xfrm>
          <a:prstGeom prst="rect">
            <a:avLst/>
          </a:prstGeom>
          <a:noFill/>
          <a:ln w="9525">
            <a:noFill/>
            <a:miter lim="800000"/>
            <a:headEnd/>
            <a:tailEnd/>
          </a:ln>
        </p:spPr>
      </p:pic>
    </p:spTree>
  </p:cSld>
  <p:clrMapOvr>
    <a:masterClrMapping/>
  </p:clrMapOvr>
  <p:transition spd="med" advTm="3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3"/>
          <p:cNvSpPr txBox="1">
            <a:spLocks noChangeArrowheads="1"/>
          </p:cNvSpPr>
          <p:nvPr/>
        </p:nvSpPr>
        <p:spPr bwMode="auto">
          <a:xfrm>
            <a:off x="-53975" y="4724400"/>
            <a:ext cx="9197975" cy="366713"/>
          </a:xfrm>
          <a:prstGeom prst="rect">
            <a:avLst/>
          </a:prstGeom>
          <a:noFill/>
          <a:ln w="9525">
            <a:noFill/>
            <a:miter lim="800000"/>
            <a:headEnd/>
            <a:tailEnd/>
          </a:ln>
        </p:spPr>
        <p:txBody>
          <a:bodyPr>
            <a:spAutoFit/>
          </a:bodyPr>
          <a:lstStyle/>
          <a:p>
            <a:pPr>
              <a:spcBef>
                <a:spcPct val="50000"/>
              </a:spcBef>
            </a:pPr>
            <a:endParaRPr lang="fr-FR"/>
          </a:p>
        </p:txBody>
      </p:sp>
      <p:pic>
        <p:nvPicPr>
          <p:cNvPr id="22531" name="4 Imagen" descr="14.jpg"/>
          <p:cNvPicPr>
            <a:picLocks noChangeAspect="1"/>
          </p:cNvPicPr>
          <p:nvPr/>
        </p:nvPicPr>
        <p:blipFill>
          <a:blip r:embed="rId3"/>
          <a:srcRect/>
          <a:stretch>
            <a:fillRect/>
          </a:stretch>
        </p:blipFill>
        <p:spPr bwMode="auto">
          <a:xfrm>
            <a:off x="1079500" y="1111250"/>
            <a:ext cx="6985000" cy="4635500"/>
          </a:xfrm>
          <a:prstGeom prst="rect">
            <a:avLst/>
          </a:prstGeom>
          <a:noFill/>
          <a:ln w="9525">
            <a:noFill/>
            <a:miter lim="800000"/>
            <a:headEnd/>
            <a:tailEnd/>
          </a:ln>
        </p:spPr>
      </p:pic>
    </p:spTree>
  </p:cSld>
  <p:clrMapOvr>
    <a:masterClrMapping/>
  </p:clrMapOvr>
  <p:transition spd="med" advTm="3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2 Imagen" descr="13.jpg"/>
          <p:cNvPicPr>
            <a:picLocks noChangeAspect="1"/>
          </p:cNvPicPr>
          <p:nvPr/>
        </p:nvPicPr>
        <p:blipFill>
          <a:blip r:embed="rId3"/>
          <a:srcRect/>
          <a:stretch>
            <a:fillRect/>
          </a:stretch>
        </p:blipFill>
        <p:spPr bwMode="auto">
          <a:xfrm>
            <a:off x="762000" y="914400"/>
            <a:ext cx="7772400" cy="5129213"/>
          </a:xfrm>
          <a:prstGeom prst="rect">
            <a:avLst/>
          </a:prstGeom>
          <a:noFill/>
          <a:ln w="9525">
            <a:noFill/>
            <a:miter lim="800000"/>
            <a:headEnd/>
            <a:tailEnd/>
          </a:ln>
        </p:spPr>
      </p:pic>
    </p:spTree>
  </p:cSld>
  <p:clrMapOvr>
    <a:masterClrMapping/>
  </p:clrMapOvr>
  <p:transition spd="med" advTm="3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3 Imagen" descr="15.jpg"/>
          <p:cNvPicPr>
            <a:picLocks noChangeAspect="1"/>
          </p:cNvPicPr>
          <p:nvPr/>
        </p:nvPicPr>
        <p:blipFill>
          <a:blip r:embed="rId3"/>
          <a:srcRect/>
          <a:stretch>
            <a:fillRect/>
          </a:stretch>
        </p:blipFill>
        <p:spPr bwMode="auto">
          <a:xfrm>
            <a:off x="2289175" y="0"/>
            <a:ext cx="4565650" cy="6858000"/>
          </a:xfrm>
          <a:prstGeom prst="rect">
            <a:avLst/>
          </a:prstGeom>
          <a:noFill/>
          <a:ln w="9525">
            <a:noFill/>
            <a:miter lim="800000"/>
            <a:headEnd/>
            <a:tailEnd/>
          </a:ln>
        </p:spPr>
      </p:pic>
    </p:spTree>
  </p:cSld>
  <p:clrMapOvr>
    <a:masterClrMapping/>
  </p:clrMapOvr>
  <p:transition spd="med" advTm="3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2 Imagen" descr="16.jpg"/>
          <p:cNvPicPr>
            <a:picLocks noChangeAspect="1"/>
          </p:cNvPicPr>
          <p:nvPr/>
        </p:nvPicPr>
        <p:blipFill>
          <a:blip r:embed="rId3"/>
          <a:srcRect/>
          <a:stretch>
            <a:fillRect/>
          </a:stretch>
        </p:blipFill>
        <p:spPr bwMode="auto">
          <a:xfrm>
            <a:off x="657225" y="838200"/>
            <a:ext cx="7877175" cy="5213350"/>
          </a:xfrm>
          <a:prstGeom prst="rect">
            <a:avLst/>
          </a:prstGeom>
          <a:noFill/>
          <a:ln w="9525">
            <a:noFill/>
            <a:miter lim="800000"/>
            <a:headEnd/>
            <a:tailEnd/>
          </a:ln>
        </p:spPr>
      </p:pic>
    </p:spTree>
  </p:cSld>
  <p:clrMapOvr>
    <a:masterClrMapping/>
  </p:clrMapOvr>
  <p:transition spd="med" advTm="3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2 Imagen" descr="17.jpg"/>
          <p:cNvPicPr>
            <a:picLocks noChangeAspect="1"/>
          </p:cNvPicPr>
          <p:nvPr/>
        </p:nvPicPr>
        <p:blipFill>
          <a:blip r:embed="rId3"/>
          <a:srcRect/>
          <a:stretch>
            <a:fillRect/>
          </a:stretch>
        </p:blipFill>
        <p:spPr bwMode="auto">
          <a:xfrm>
            <a:off x="782638" y="914400"/>
            <a:ext cx="7693025" cy="5105400"/>
          </a:xfrm>
          <a:prstGeom prst="rect">
            <a:avLst/>
          </a:prstGeom>
          <a:noFill/>
          <a:ln w="9525">
            <a:noFill/>
            <a:miter lim="800000"/>
            <a:headEnd/>
            <a:tailEnd/>
          </a:ln>
        </p:spPr>
      </p:pic>
    </p:spTree>
  </p:cSld>
  <p:clrMapOvr>
    <a:masterClrMapping/>
  </p:clrMapOvr>
  <p:transition spd="med" advTm="3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5"/>
          <p:cNvSpPr>
            <a:spLocks noChangeArrowheads="1"/>
          </p:cNvSpPr>
          <p:nvPr/>
        </p:nvSpPr>
        <p:spPr bwMode="auto">
          <a:xfrm>
            <a:off x="533400" y="1558925"/>
            <a:ext cx="8153400" cy="3694113"/>
          </a:xfrm>
          <a:prstGeom prst="rect">
            <a:avLst/>
          </a:prstGeom>
          <a:noFill/>
          <a:ln w="9525">
            <a:noFill/>
            <a:miter lim="800000"/>
            <a:headEnd/>
            <a:tailEnd/>
          </a:ln>
        </p:spPr>
        <p:txBody>
          <a:bodyPr anchor="ctr">
            <a:spAutoFit/>
          </a:bodyPr>
          <a:lstStyle/>
          <a:p>
            <a:pPr algn="just" eaLnBrk="0" hangingPunct="0"/>
            <a:r>
              <a:rPr lang="es-ES">
                <a:solidFill>
                  <a:srgbClr val="FFFF00"/>
                </a:solidFill>
                <a:latin typeface="Lucida Calligraphy" pitchFamily="66" charset="0"/>
                <a:ea typeface="Times New Roman" pitchFamily="18" charset="0"/>
                <a:cs typeface="Arial" charset="0"/>
              </a:rPr>
              <a:t>Se trata de una gigantesca </a:t>
            </a:r>
            <a:r>
              <a:rPr lang="es-ES" b="1">
                <a:solidFill>
                  <a:srgbClr val="FFFF00"/>
                </a:solidFill>
                <a:latin typeface="Lucida Calligraphy" pitchFamily="66" charset="0"/>
                <a:ea typeface="Times New Roman" pitchFamily="18" charset="0"/>
                <a:cs typeface="Arial" charset="0"/>
              </a:rPr>
              <a:t>caverna con río subterráneo</a:t>
            </a:r>
            <a:r>
              <a:rPr lang="es-ES">
                <a:solidFill>
                  <a:srgbClr val="FFFF00"/>
                </a:solidFill>
                <a:latin typeface="Lucida Calligraphy" pitchFamily="66" charset="0"/>
                <a:ea typeface="Times New Roman" pitchFamily="18" charset="0"/>
                <a:cs typeface="Arial" charset="0"/>
              </a:rPr>
              <a:t> localizada en el Parque Nacional Phong Nha-Ke Bang, en la provincia vietnamita de Quang Binh, cerca de la frontera con Laos.</a:t>
            </a:r>
          </a:p>
          <a:p>
            <a:pPr algn="just" eaLnBrk="0" hangingPunct="0"/>
            <a:endParaRPr lang="es-ES">
              <a:solidFill>
                <a:srgbClr val="FFFF00"/>
              </a:solidFill>
              <a:latin typeface="Lucida Calligraphy" pitchFamily="66" charset="0"/>
              <a:ea typeface="Times New Roman" pitchFamily="18" charset="0"/>
              <a:cs typeface="Arial" charset="0"/>
            </a:endParaRPr>
          </a:p>
          <a:p>
            <a:pPr algn="just" eaLnBrk="0" hangingPunct="0"/>
            <a:r>
              <a:rPr lang="es-ES">
                <a:solidFill>
                  <a:srgbClr val="FFFF00"/>
                </a:solidFill>
                <a:latin typeface="Lucida Calligraphy" pitchFamily="66" charset="0"/>
                <a:ea typeface="Times New Roman" pitchFamily="18" charset="0"/>
                <a:cs typeface="Arial" charset="0"/>
              </a:rPr>
              <a:t>Su cámara más grande consta de 6 kilómetros de largo, 200 metros de altura y 150 metros de anchura. Con estas dimensiones, desbanca a la Deer Cave de Malasia como </a:t>
            </a:r>
            <a:r>
              <a:rPr lang="es-ES" b="1">
                <a:solidFill>
                  <a:srgbClr val="FFFF00"/>
                </a:solidFill>
                <a:latin typeface="Lucida Calligraphy" pitchFamily="66" charset="0"/>
                <a:ea typeface="Times New Roman" pitchFamily="18" charset="0"/>
                <a:cs typeface="Arial" charset="0"/>
              </a:rPr>
              <a:t>la cueva más grande del mundo</a:t>
            </a:r>
            <a:r>
              <a:rPr lang="es-ES">
                <a:solidFill>
                  <a:srgbClr val="FFFF00"/>
                </a:solidFill>
                <a:latin typeface="Lucida Calligraphy" pitchFamily="66" charset="0"/>
                <a:ea typeface="Times New Roman" pitchFamily="18" charset="0"/>
                <a:cs typeface="Arial" charset="0"/>
              </a:rPr>
              <a:t>. Para hacerse una idea, en ella podrían caber decenas de rascacielos de 40 plantas..</a:t>
            </a:r>
          </a:p>
          <a:p>
            <a:pPr algn="just" eaLnBrk="0" hangingPunct="0"/>
            <a:endParaRPr lang="es-ES">
              <a:solidFill>
                <a:srgbClr val="FFFF00"/>
              </a:solidFill>
              <a:latin typeface="Lucida Calligraphy" pitchFamily="66" charset="0"/>
              <a:ea typeface="Times New Roman" pitchFamily="18" charset="0"/>
              <a:cs typeface="Arial" charset="0"/>
            </a:endParaRPr>
          </a:p>
          <a:p>
            <a:pPr algn="just" eaLnBrk="0" hangingPunct="0"/>
            <a:r>
              <a:rPr lang="es-ES">
                <a:solidFill>
                  <a:srgbClr val="FFFF00"/>
                </a:solidFill>
                <a:latin typeface="Lucida Calligraphy" pitchFamily="66" charset="0"/>
                <a:ea typeface="Times New Roman" pitchFamily="18" charset="0"/>
                <a:cs typeface="Arial" charset="0"/>
              </a:rPr>
              <a:t>Fue declarada </a:t>
            </a:r>
            <a:r>
              <a:rPr lang="es-ES" b="1">
                <a:solidFill>
                  <a:srgbClr val="FFFF00"/>
                </a:solidFill>
                <a:latin typeface="Lucida Calligraphy" pitchFamily="66" charset="0"/>
                <a:ea typeface="Times New Roman" pitchFamily="18" charset="0"/>
                <a:cs typeface="Arial" charset="0"/>
              </a:rPr>
              <a:t>Patrimonio de la Humanidad</a:t>
            </a:r>
            <a:r>
              <a:rPr lang="es-ES">
                <a:solidFill>
                  <a:srgbClr val="FFFF00"/>
                </a:solidFill>
                <a:latin typeface="Lucida Calligraphy" pitchFamily="66" charset="0"/>
                <a:ea typeface="Times New Roman" pitchFamily="18" charset="0"/>
                <a:cs typeface="Arial" charset="0"/>
              </a:rPr>
              <a:t> por la UNESCO en 2003. Realmente impresionante.. </a:t>
            </a:r>
          </a:p>
        </p:txBody>
      </p:sp>
    </p:spTree>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2 Imagen" descr="caverna-son-doong-4.jpg"/>
          <p:cNvPicPr>
            <a:picLocks noChangeAspect="1"/>
          </p:cNvPicPr>
          <p:nvPr/>
        </p:nvPicPr>
        <p:blipFill>
          <a:blip r:embed="rId3"/>
          <a:srcRect/>
          <a:stretch>
            <a:fillRect/>
          </a:stretch>
        </p:blipFill>
        <p:spPr bwMode="auto">
          <a:xfrm>
            <a:off x="457200" y="457200"/>
            <a:ext cx="8128000" cy="5410200"/>
          </a:xfrm>
          <a:prstGeom prst="rect">
            <a:avLst/>
          </a:prstGeom>
          <a:noFill/>
          <a:ln w="9525">
            <a:noFill/>
            <a:miter lim="800000"/>
            <a:headEnd/>
            <a:tailEnd/>
          </a:ln>
        </p:spPr>
      </p:pic>
      <p:sp>
        <p:nvSpPr>
          <p:cNvPr id="28675" name="3 Rectángulo"/>
          <p:cNvSpPr>
            <a:spLocks noChangeArrowheads="1"/>
          </p:cNvSpPr>
          <p:nvPr/>
        </p:nvSpPr>
        <p:spPr bwMode="auto">
          <a:xfrm>
            <a:off x="685800" y="5943600"/>
            <a:ext cx="7848600" cy="646113"/>
          </a:xfrm>
          <a:prstGeom prst="rect">
            <a:avLst/>
          </a:prstGeom>
          <a:noFill/>
          <a:ln w="9525">
            <a:noFill/>
            <a:miter lim="800000"/>
            <a:headEnd/>
            <a:tailEnd/>
          </a:ln>
        </p:spPr>
        <p:txBody>
          <a:bodyPr>
            <a:spAutoFit/>
          </a:bodyPr>
          <a:lstStyle/>
          <a:p>
            <a:r>
              <a:rPr lang="es-ES">
                <a:solidFill>
                  <a:srgbClr val="FFFF00"/>
                </a:solidFill>
              </a:rPr>
              <a:t>Rayo de luz iluminando la cueva, con </a:t>
            </a:r>
            <a:r>
              <a:rPr lang="es-ES" b="1">
                <a:solidFill>
                  <a:srgbClr val="FFFF00"/>
                </a:solidFill>
              </a:rPr>
              <a:t>impresionantes estalagmitas</a:t>
            </a:r>
            <a:r>
              <a:rPr lang="es-ES">
                <a:solidFill>
                  <a:srgbClr val="FFFF00"/>
                </a:solidFill>
              </a:rPr>
              <a:t> de diferente tamaño.</a:t>
            </a:r>
          </a:p>
        </p:txBody>
      </p:sp>
    </p:spTree>
  </p:cSld>
  <p:clrMapOvr>
    <a:masterClrMapping/>
  </p:clrMapOvr>
  <p:transition spd="med" advTm="5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4 Imagen" descr="Imagen1.jpg"/>
          <p:cNvPicPr>
            <a:picLocks noChangeAspect="1"/>
          </p:cNvPicPr>
          <p:nvPr/>
        </p:nvPicPr>
        <p:blipFill>
          <a:blip r:embed="rId3"/>
          <a:srcRect/>
          <a:stretch>
            <a:fillRect/>
          </a:stretch>
        </p:blipFill>
        <p:spPr bwMode="auto">
          <a:xfrm>
            <a:off x="533400" y="304800"/>
            <a:ext cx="8153400" cy="5435600"/>
          </a:xfrm>
          <a:prstGeom prst="rect">
            <a:avLst/>
          </a:prstGeom>
          <a:noFill/>
          <a:ln w="9525">
            <a:noFill/>
            <a:miter lim="800000"/>
            <a:headEnd/>
            <a:tailEnd/>
          </a:ln>
        </p:spPr>
      </p:pic>
      <p:sp>
        <p:nvSpPr>
          <p:cNvPr id="29699" name="5 Rectángulo"/>
          <p:cNvSpPr>
            <a:spLocks noChangeArrowheads="1"/>
          </p:cNvSpPr>
          <p:nvPr/>
        </p:nvSpPr>
        <p:spPr bwMode="auto">
          <a:xfrm>
            <a:off x="533400" y="5934075"/>
            <a:ext cx="8153400" cy="923925"/>
          </a:xfrm>
          <a:prstGeom prst="rect">
            <a:avLst/>
          </a:prstGeom>
          <a:noFill/>
          <a:ln w="9525">
            <a:noFill/>
            <a:miter lim="800000"/>
            <a:headEnd/>
            <a:tailEnd/>
          </a:ln>
        </p:spPr>
        <p:txBody>
          <a:bodyPr>
            <a:spAutoFit/>
          </a:bodyPr>
          <a:lstStyle/>
          <a:p>
            <a:pPr algn="just"/>
            <a:r>
              <a:rPr lang="es-ES">
                <a:solidFill>
                  <a:srgbClr val="FFFF00"/>
                </a:solidFill>
              </a:rPr>
              <a:t>Largo tiempo atrás el techo de una parte de la cueva de Hang Son Doong se derrumbó y la vegetación se hizo camino, formando una </a:t>
            </a:r>
            <a:r>
              <a:rPr lang="es-ES" b="1">
                <a:solidFill>
                  <a:srgbClr val="FFFF00"/>
                </a:solidFill>
              </a:rPr>
              <a:t>jungla dentro de la caverna.</a:t>
            </a:r>
            <a:endParaRPr lang="es-ES">
              <a:solidFill>
                <a:srgbClr val="FFFF00"/>
              </a:solidFill>
            </a:endParaRPr>
          </a:p>
        </p:txBody>
      </p:sp>
    </p:spTree>
  </p:cSld>
  <p:clrMapOvr>
    <a:masterClrMapping/>
  </p:clrMapOvr>
  <p:transition spd="med" advTm="6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3 Imagen" descr="ciencia_cultura-316502293-1294393208.jpg"/>
          <p:cNvPicPr>
            <a:picLocks noChangeAspect="1"/>
          </p:cNvPicPr>
          <p:nvPr/>
        </p:nvPicPr>
        <p:blipFill>
          <a:blip r:embed="rId3"/>
          <a:srcRect/>
          <a:stretch>
            <a:fillRect/>
          </a:stretch>
        </p:blipFill>
        <p:spPr bwMode="auto">
          <a:xfrm>
            <a:off x="0" y="0"/>
            <a:ext cx="9067800" cy="6070600"/>
          </a:xfrm>
          <a:prstGeom prst="rect">
            <a:avLst/>
          </a:prstGeom>
          <a:noFill/>
          <a:ln w="9525">
            <a:noFill/>
            <a:miter lim="800000"/>
            <a:headEnd/>
            <a:tailEnd/>
          </a:ln>
        </p:spPr>
      </p:pic>
      <p:sp>
        <p:nvSpPr>
          <p:cNvPr id="30723" name="4 Rectángulo"/>
          <p:cNvSpPr>
            <a:spLocks noChangeArrowheads="1"/>
          </p:cNvSpPr>
          <p:nvPr/>
        </p:nvSpPr>
        <p:spPr bwMode="auto">
          <a:xfrm>
            <a:off x="304800" y="6019800"/>
            <a:ext cx="8534400" cy="646113"/>
          </a:xfrm>
          <a:prstGeom prst="rect">
            <a:avLst/>
          </a:prstGeom>
          <a:noFill/>
          <a:ln w="9525">
            <a:noFill/>
            <a:miter lim="800000"/>
            <a:headEnd/>
            <a:tailEnd/>
          </a:ln>
        </p:spPr>
        <p:txBody>
          <a:bodyPr>
            <a:spAutoFit/>
          </a:bodyPr>
          <a:lstStyle/>
          <a:p>
            <a:pPr algn="just"/>
            <a:r>
              <a:rPr lang="es-ES">
                <a:solidFill>
                  <a:srgbClr val="FFFF00"/>
                </a:solidFill>
              </a:rPr>
              <a:t>La cueva de Hang sobre el </a:t>
            </a:r>
            <a:r>
              <a:rPr lang="es-ES" b="1">
                <a:solidFill>
                  <a:srgbClr val="FFFF00"/>
                </a:solidFill>
              </a:rPr>
              <a:t>río Rao Thuong</a:t>
            </a:r>
            <a:r>
              <a:rPr lang="es-ES">
                <a:solidFill>
                  <a:srgbClr val="FFFF00"/>
                </a:solidFill>
              </a:rPr>
              <a:t>, que durante la época de lluvias puede alcanzar los 300 pies de profundidad. </a:t>
            </a:r>
          </a:p>
        </p:txBody>
      </p:sp>
    </p:spTree>
  </p:cSld>
  <p:clrMapOvr>
    <a:masterClrMapping/>
  </p:clrMapOvr>
  <p:transition spd="med" advTm="6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3 Imagen" descr="Imagen2.jpg"/>
          <p:cNvPicPr>
            <a:picLocks noChangeAspect="1"/>
          </p:cNvPicPr>
          <p:nvPr/>
        </p:nvPicPr>
        <p:blipFill>
          <a:blip r:embed="rId3"/>
          <a:srcRect/>
          <a:stretch>
            <a:fillRect/>
          </a:stretch>
        </p:blipFill>
        <p:spPr bwMode="auto">
          <a:xfrm>
            <a:off x="533400" y="1066800"/>
            <a:ext cx="8153400" cy="5410200"/>
          </a:xfrm>
          <a:prstGeom prst="rect">
            <a:avLst/>
          </a:prstGeom>
          <a:noFill/>
          <a:ln w="9525">
            <a:noFill/>
            <a:miter lim="800000"/>
            <a:headEnd/>
            <a:tailEnd/>
          </a:ln>
        </p:spPr>
      </p:pic>
      <p:sp>
        <p:nvSpPr>
          <p:cNvPr id="31747" name="Rectangle 5"/>
          <p:cNvSpPr>
            <a:spLocks noChangeArrowheads="1"/>
          </p:cNvSpPr>
          <p:nvPr/>
        </p:nvSpPr>
        <p:spPr bwMode="auto">
          <a:xfrm>
            <a:off x="0" y="152400"/>
            <a:ext cx="8991600" cy="646113"/>
          </a:xfrm>
          <a:prstGeom prst="rect">
            <a:avLst/>
          </a:prstGeom>
          <a:noFill/>
          <a:ln w="9525">
            <a:noFill/>
            <a:miter lim="800000"/>
            <a:headEnd/>
            <a:tailEnd/>
          </a:ln>
        </p:spPr>
        <p:txBody>
          <a:bodyPr anchor="ctr">
            <a:spAutoFit/>
          </a:bodyPr>
          <a:lstStyle/>
          <a:p>
            <a:pPr algn="just" eaLnBrk="0" hangingPunct="0"/>
            <a:r>
              <a:rPr lang="es-ES">
                <a:solidFill>
                  <a:srgbClr val="FFFF00"/>
                </a:solidFill>
                <a:ea typeface="Calibri" pitchFamily="34" charset="0"/>
                <a:cs typeface="Arial" charset="0"/>
              </a:rPr>
              <a:t>Una columna gigante y exploradores nadando en las </a:t>
            </a:r>
            <a:r>
              <a:rPr lang="es-ES" b="1">
                <a:solidFill>
                  <a:srgbClr val="FFFF00"/>
                </a:solidFill>
                <a:ea typeface="Calibri" pitchFamily="34" charset="0"/>
                <a:cs typeface="Arial" charset="0"/>
              </a:rPr>
              <a:t>profundidades de </a:t>
            </a:r>
            <a:r>
              <a:rPr lang="es-ES">
                <a:solidFill>
                  <a:srgbClr val="FFFF00"/>
                </a:solidFill>
                <a:ea typeface="Calibri" pitchFamily="34" charset="0"/>
                <a:cs typeface="Arial" charset="0"/>
              </a:rPr>
              <a:t>una de las nuevas cuevas descubiertas.</a:t>
            </a:r>
            <a:r>
              <a:rPr lang="es-ES" sz="1000">
                <a:solidFill>
                  <a:srgbClr val="555555"/>
                </a:solidFill>
                <a:ea typeface="Calibri" pitchFamily="34" charset="0"/>
                <a:cs typeface="Arial" charset="0"/>
              </a:rPr>
              <a:t>. </a:t>
            </a:r>
            <a:endParaRPr lang="es-ES">
              <a:ea typeface="Calibri" pitchFamily="34" charset="0"/>
              <a:cs typeface="Arial" charset="0"/>
            </a:endParaRPr>
          </a:p>
        </p:txBody>
      </p:sp>
    </p:spTree>
  </p:cSld>
  <p:clrMapOvr>
    <a:masterClrMapping/>
  </p:clrMapOvr>
  <p:transition spd="med" advTm="6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2 Imagen" descr="10.jpg"/>
          <p:cNvPicPr>
            <a:picLocks noChangeAspect="1"/>
          </p:cNvPicPr>
          <p:nvPr/>
        </p:nvPicPr>
        <p:blipFill>
          <a:blip r:embed="rId3"/>
          <a:srcRect/>
          <a:stretch>
            <a:fillRect/>
          </a:stretch>
        </p:blipFill>
        <p:spPr bwMode="auto">
          <a:xfrm>
            <a:off x="1079500" y="1098550"/>
            <a:ext cx="6985000" cy="4660900"/>
          </a:xfrm>
          <a:prstGeom prst="rect">
            <a:avLst/>
          </a:prstGeom>
          <a:noFill/>
          <a:ln w="9525">
            <a:noFill/>
            <a:miter lim="800000"/>
            <a:headEnd/>
            <a:tailEnd/>
          </a:ln>
        </p:spPr>
      </p:pic>
    </p:spTree>
  </p:cSld>
  <p:clrMapOvr>
    <a:masterClrMapping/>
  </p:clrMapOvr>
  <p:transition spd="med" advTm="3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2 Imagen" descr="19.jpg"/>
          <p:cNvPicPr>
            <a:picLocks noChangeAspect="1"/>
          </p:cNvPicPr>
          <p:nvPr/>
        </p:nvPicPr>
        <p:blipFill>
          <a:blip r:embed="rId3"/>
          <a:srcRect/>
          <a:stretch>
            <a:fillRect/>
          </a:stretch>
        </p:blipFill>
        <p:spPr bwMode="auto">
          <a:xfrm>
            <a:off x="1079500" y="927100"/>
            <a:ext cx="6985000" cy="5003800"/>
          </a:xfrm>
          <a:prstGeom prst="rect">
            <a:avLst/>
          </a:prstGeom>
          <a:noFill/>
          <a:ln w="9525">
            <a:noFill/>
            <a:miter lim="800000"/>
            <a:headEnd/>
            <a:tailEnd/>
          </a:ln>
        </p:spPr>
      </p:pic>
    </p:spTree>
  </p:cSld>
  <p:clrMapOvr>
    <a:masterClrMapping/>
  </p:clrMapOvr>
  <p:transition spd="med" advTm="3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2 Imagen" descr="20.jpg"/>
          <p:cNvPicPr>
            <a:picLocks noChangeAspect="1"/>
          </p:cNvPicPr>
          <p:nvPr/>
        </p:nvPicPr>
        <p:blipFill>
          <a:blip r:embed="rId3"/>
          <a:srcRect/>
          <a:stretch>
            <a:fillRect/>
          </a:stretch>
        </p:blipFill>
        <p:spPr bwMode="auto">
          <a:xfrm>
            <a:off x="2079625" y="0"/>
            <a:ext cx="4984750" cy="6858000"/>
          </a:xfrm>
          <a:prstGeom prst="rect">
            <a:avLst/>
          </a:prstGeom>
          <a:noFill/>
          <a:ln w="9525">
            <a:noFill/>
            <a:miter lim="800000"/>
            <a:headEnd/>
            <a:tailEnd/>
          </a:ln>
        </p:spPr>
      </p:pic>
    </p:spTree>
  </p:cSld>
  <p:clrMapOvr>
    <a:masterClrMapping/>
  </p:clrMapOvr>
  <p:transition spd="med" advTm="3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2 Imagen" descr="21.jpg"/>
          <p:cNvPicPr>
            <a:picLocks noChangeAspect="1"/>
          </p:cNvPicPr>
          <p:nvPr/>
        </p:nvPicPr>
        <p:blipFill>
          <a:blip r:embed="rId3"/>
          <a:srcRect/>
          <a:stretch>
            <a:fillRect/>
          </a:stretch>
        </p:blipFill>
        <p:spPr bwMode="auto">
          <a:xfrm>
            <a:off x="2106613" y="0"/>
            <a:ext cx="4930775" cy="6858000"/>
          </a:xfrm>
          <a:prstGeom prst="rect">
            <a:avLst/>
          </a:prstGeom>
          <a:noFill/>
          <a:ln w="9525">
            <a:noFill/>
            <a:miter lim="800000"/>
            <a:headEnd/>
            <a:tailEnd/>
          </a:ln>
        </p:spPr>
      </p:pic>
    </p:spTree>
  </p:cSld>
  <p:clrMapOvr>
    <a:masterClrMapping/>
  </p:clrMapOvr>
  <p:transition spd="med" advTm="3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3657600" y="0"/>
            <a:ext cx="914400" cy="6858000"/>
          </a:xfrm>
          <a:prstGeom prst="rect">
            <a:avLst/>
          </a:prstGeom>
          <a:gradFill flip="none" rotWithShape="1">
            <a:gsLst>
              <a:gs pos="0">
                <a:schemeClr val="tx2"/>
              </a:gs>
              <a:gs pos="50000">
                <a:schemeClr val="tx2">
                  <a:alpha val="70000"/>
                </a:schemeClr>
              </a:gs>
              <a:gs pos="100000">
                <a:schemeClr val="accent1">
                  <a:shade val="100000"/>
                  <a:satMod val="115000"/>
                  <a:alpha val="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MX"/>
          </a:p>
        </p:txBody>
      </p:sp>
      <p:pic>
        <p:nvPicPr>
          <p:cNvPr id="36867" name="4 Imagen" descr="5063973143_c13a8f2368.jpg"/>
          <p:cNvPicPr>
            <a:picLocks noChangeAspect="1"/>
          </p:cNvPicPr>
          <p:nvPr/>
        </p:nvPicPr>
        <p:blipFill>
          <a:blip r:embed="rId3"/>
          <a:srcRect/>
          <a:stretch>
            <a:fillRect/>
          </a:stretch>
        </p:blipFill>
        <p:spPr bwMode="auto">
          <a:xfrm>
            <a:off x="685800" y="514350"/>
            <a:ext cx="7747000" cy="5810250"/>
          </a:xfrm>
          <a:prstGeom prst="rect">
            <a:avLst/>
          </a:prstGeom>
          <a:noFill/>
          <a:ln w="9525">
            <a:noFill/>
            <a:miter lim="800000"/>
            <a:headEnd/>
            <a:tailEnd/>
          </a:ln>
        </p:spPr>
      </p:pic>
    </p:spTree>
  </p:cSld>
  <p:clrMapOvr>
    <a:masterClrMapping/>
  </p:clrMapOvr>
  <p:transition spd="med" advTm="3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3"/>
          <p:cNvSpPr txBox="1">
            <a:spLocks noChangeArrowheads="1"/>
          </p:cNvSpPr>
          <p:nvPr/>
        </p:nvSpPr>
        <p:spPr bwMode="auto">
          <a:xfrm>
            <a:off x="0" y="152400"/>
            <a:ext cx="3429000" cy="396875"/>
          </a:xfrm>
          <a:prstGeom prst="rect">
            <a:avLst/>
          </a:prstGeom>
          <a:noFill/>
          <a:ln w="9525">
            <a:noFill/>
            <a:miter lim="800000"/>
            <a:headEnd/>
            <a:tailEnd/>
          </a:ln>
        </p:spPr>
        <p:txBody>
          <a:bodyPr>
            <a:spAutoFit/>
          </a:bodyPr>
          <a:lstStyle/>
          <a:p>
            <a:pPr>
              <a:spcBef>
                <a:spcPct val="50000"/>
              </a:spcBef>
            </a:pPr>
            <a:endParaRPr lang="fr-FR" sz="2000" b="1">
              <a:solidFill>
                <a:srgbClr val="FFFF99"/>
              </a:solidFill>
            </a:endParaRPr>
          </a:p>
        </p:txBody>
      </p:sp>
      <p:pic>
        <p:nvPicPr>
          <p:cNvPr id="37891" name="4 Imagen" descr="Imagen3.jpg"/>
          <p:cNvPicPr>
            <a:picLocks noChangeAspect="1"/>
          </p:cNvPicPr>
          <p:nvPr/>
        </p:nvPicPr>
        <p:blipFill>
          <a:blip r:embed="rId3"/>
          <a:srcRect/>
          <a:stretch>
            <a:fillRect/>
          </a:stretch>
        </p:blipFill>
        <p:spPr bwMode="auto">
          <a:xfrm>
            <a:off x="2287588" y="0"/>
            <a:ext cx="4568825" cy="6858000"/>
          </a:xfrm>
          <a:prstGeom prst="rect">
            <a:avLst/>
          </a:prstGeom>
          <a:noFill/>
          <a:ln w="9525">
            <a:noFill/>
            <a:miter lim="800000"/>
            <a:headEnd/>
            <a:tailEnd/>
          </a:ln>
        </p:spPr>
      </p:pic>
    </p:spTree>
  </p:cSld>
  <p:clrMapOvr>
    <a:masterClrMapping/>
  </p:clrMapOvr>
  <p:transition spd="med" advTm="3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4 Imagen" descr="Imagen4.jpg"/>
          <p:cNvPicPr>
            <a:picLocks noChangeAspect="1"/>
          </p:cNvPicPr>
          <p:nvPr/>
        </p:nvPicPr>
        <p:blipFill>
          <a:blip r:embed="rId3"/>
          <a:srcRect/>
          <a:stretch>
            <a:fillRect/>
          </a:stretch>
        </p:blipFill>
        <p:spPr bwMode="auto">
          <a:xfrm>
            <a:off x="495300" y="711200"/>
            <a:ext cx="8153400" cy="5435600"/>
          </a:xfrm>
          <a:prstGeom prst="rect">
            <a:avLst/>
          </a:prstGeom>
          <a:noFill/>
          <a:ln w="9525">
            <a:noFill/>
            <a:miter lim="800000"/>
            <a:headEnd/>
            <a:tailEnd/>
          </a:ln>
        </p:spPr>
      </p:pic>
    </p:spTree>
  </p:cSld>
  <p:clrMapOvr>
    <a:masterClrMapping/>
  </p:clrMapOvr>
  <p:transition spd="med" advTm="3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2 Imagen" descr="Imagen5.jpg"/>
          <p:cNvPicPr>
            <a:picLocks noChangeAspect="1"/>
          </p:cNvPicPr>
          <p:nvPr/>
        </p:nvPicPr>
        <p:blipFill>
          <a:blip r:embed="rId3"/>
          <a:srcRect/>
          <a:stretch>
            <a:fillRect/>
          </a:stretch>
        </p:blipFill>
        <p:spPr bwMode="auto">
          <a:xfrm>
            <a:off x="495300" y="711200"/>
            <a:ext cx="8153400" cy="5435600"/>
          </a:xfrm>
          <a:prstGeom prst="rect">
            <a:avLst/>
          </a:prstGeom>
          <a:noFill/>
          <a:ln w="9525">
            <a:noFill/>
            <a:miter lim="800000"/>
            <a:headEnd/>
            <a:tailEnd/>
          </a:ln>
        </p:spPr>
      </p:pic>
    </p:spTree>
  </p:cSld>
  <p:clrMapOvr>
    <a:masterClrMapping/>
  </p:clrMapOvr>
  <p:transition spd="med" advTm="3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3 Imagen" descr="ciencia_cultura-75387735-1294392984.jpg"/>
          <p:cNvPicPr>
            <a:picLocks noChangeAspect="1"/>
          </p:cNvPicPr>
          <p:nvPr/>
        </p:nvPicPr>
        <p:blipFill>
          <a:blip r:embed="rId3"/>
          <a:srcRect/>
          <a:stretch>
            <a:fillRect/>
          </a:stretch>
        </p:blipFill>
        <p:spPr bwMode="auto">
          <a:xfrm>
            <a:off x="88900" y="431800"/>
            <a:ext cx="8966200" cy="5994400"/>
          </a:xfrm>
          <a:prstGeom prst="rect">
            <a:avLst/>
          </a:prstGeom>
          <a:noFill/>
          <a:ln w="9525">
            <a:noFill/>
            <a:miter lim="800000"/>
            <a:headEnd/>
            <a:tailEnd/>
          </a:ln>
        </p:spPr>
      </p:pic>
    </p:spTree>
  </p:cSld>
  <p:clrMapOvr>
    <a:masterClrMapping/>
  </p:clrMapOvr>
  <p:transition spd="med" advTm="3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3 Imagen" descr="Imagen6.jpg"/>
          <p:cNvPicPr>
            <a:picLocks noChangeAspect="1"/>
          </p:cNvPicPr>
          <p:nvPr/>
        </p:nvPicPr>
        <p:blipFill>
          <a:blip r:embed="rId3"/>
          <a:srcRect/>
          <a:stretch>
            <a:fillRect/>
          </a:stretch>
        </p:blipFill>
        <p:spPr bwMode="auto">
          <a:xfrm>
            <a:off x="831850" y="622300"/>
            <a:ext cx="7480300" cy="5613400"/>
          </a:xfrm>
          <a:prstGeom prst="rect">
            <a:avLst/>
          </a:prstGeom>
          <a:noFill/>
          <a:ln w="9525">
            <a:noFill/>
            <a:miter lim="800000"/>
            <a:headEnd/>
            <a:tailEnd/>
          </a:ln>
        </p:spPr>
      </p:pic>
    </p:spTree>
  </p:cSld>
  <p:clrMapOvr>
    <a:masterClrMapping/>
  </p:clrMapOvr>
  <p:transition spd="med" advTm="3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3 Imagen" descr="Imagen7.jpg"/>
          <p:cNvPicPr>
            <a:picLocks noChangeAspect="1"/>
          </p:cNvPicPr>
          <p:nvPr/>
        </p:nvPicPr>
        <p:blipFill>
          <a:blip r:embed="rId3"/>
          <a:srcRect/>
          <a:stretch>
            <a:fillRect/>
          </a:stretch>
        </p:blipFill>
        <p:spPr bwMode="auto">
          <a:xfrm>
            <a:off x="957263" y="717550"/>
            <a:ext cx="7229475" cy="5422900"/>
          </a:xfrm>
          <a:prstGeom prst="rect">
            <a:avLst/>
          </a:prstGeom>
          <a:noFill/>
          <a:ln w="9525">
            <a:noFill/>
            <a:miter lim="800000"/>
            <a:headEnd/>
            <a:tailEnd/>
          </a:ln>
        </p:spPr>
      </p:pic>
    </p:spTree>
  </p:cSld>
  <p:clrMapOvr>
    <a:masterClrMapping/>
  </p:clrMapOvr>
  <p:transition spd="med" advTm="3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4 Imagen" descr="Imagen8.jpg"/>
          <p:cNvPicPr>
            <a:picLocks noChangeAspect="1"/>
          </p:cNvPicPr>
          <p:nvPr/>
        </p:nvPicPr>
        <p:blipFill>
          <a:blip r:embed="rId3"/>
          <a:srcRect/>
          <a:stretch>
            <a:fillRect/>
          </a:stretch>
        </p:blipFill>
        <p:spPr bwMode="auto">
          <a:xfrm>
            <a:off x="998538" y="741363"/>
            <a:ext cx="7146925" cy="5375275"/>
          </a:xfrm>
          <a:prstGeom prst="rect">
            <a:avLst/>
          </a:prstGeom>
          <a:noFill/>
          <a:ln w="9525">
            <a:noFill/>
            <a:miter lim="800000"/>
            <a:headEnd/>
            <a:tailEnd/>
          </a:ln>
        </p:spPr>
      </p:pic>
    </p:spTree>
  </p:cSld>
  <p:clrMapOvr>
    <a:masterClrMapping/>
  </p:clrMapOvr>
  <p:transition spd="med" advTm="3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2 Imagen" descr="viet7662.jpeg"/>
          <p:cNvPicPr>
            <a:picLocks noChangeAspect="1"/>
          </p:cNvPicPr>
          <p:nvPr/>
        </p:nvPicPr>
        <p:blipFill>
          <a:blip r:embed="rId3"/>
          <a:srcRect/>
          <a:stretch>
            <a:fillRect/>
          </a:stretch>
        </p:blipFill>
        <p:spPr bwMode="auto">
          <a:xfrm>
            <a:off x="914400" y="933450"/>
            <a:ext cx="7315200" cy="4991100"/>
          </a:xfrm>
          <a:prstGeom prst="rect">
            <a:avLst/>
          </a:prstGeom>
          <a:noFill/>
          <a:ln w="9525">
            <a:noFill/>
            <a:miter lim="800000"/>
            <a:headEnd/>
            <a:tailEnd/>
          </a:ln>
        </p:spPr>
      </p:pic>
    </p:spTree>
  </p:cSld>
  <p:clrMapOvr>
    <a:masterClrMapping/>
  </p:clrMapOvr>
  <p:transition spd="med" advTm="3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2 Imagen" descr="Hang-Son-Doong-la-cueva-mas-grande-del-mundo.jpg"/>
          <p:cNvPicPr>
            <a:picLocks noChangeAspect="1"/>
          </p:cNvPicPr>
          <p:nvPr/>
        </p:nvPicPr>
        <p:blipFill>
          <a:blip r:embed="rId3"/>
          <a:srcRect/>
          <a:stretch>
            <a:fillRect/>
          </a:stretch>
        </p:blipFill>
        <p:spPr bwMode="auto">
          <a:xfrm>
            <a:off x="1131888" y="0"/>
            <a:ext cx="6880225" cy="6858000"/>
          </a:xfrm>
          <a:prstGeom prst="rect">
            <a:avLst/>
          </a:prstGeom>
          <a:noFill/>
          <a:ln w="9525">
            <a:noFill/>
            <a:miter lim="800000"/>
            <a:headEnd/>
            <a:tailEnd/>
          </a:ln>
        </p:spPr>
      </p:pic>
    </p:spTree>
  </p:cSld>
  <p:clrMapOvr>
    <a:masterClrMapping/>
  </p:clrMapOvr>
  <p:transition spd="med" advTm="3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2 Imagen" descr="ha-long-2-dias-12.jpg"/>
          <p:cNvPicPr>
            <a:picLocks noChangeAspect="1"/>
          </p:cNvPicPr>
          <p:nvPr/>
        </p:nvPicPr>
        <p:blipFill>
          <a:blip r:embed="rId3"/>
          <a:srcRect/>
          <a:stretch>
            <a:fillRect/>
          </a:stretch>
        </p:blipFill>
        <p:spPr bwMode="auto">
          <a:xfrm>
            <a:off x="1143000" y="857250"/>
            <a:ext cx="7162800" cy="5372100"/>
          </a:xfrm>
          <a:prstGeom prst="rect">
            <a:avLst/>
          </a:prstGeom>
          <a:noFill/>
          <a:ln w="9525">
            <a:noFill/>
            <a:miter lim="800000"/>
            <a:headEnd/>
            <a:tailEnd/>
          </a:ln>
        </p:spPr>
      </p:pic>
    </p:spTree>
  </p:cSld>
  <p:clrMapOvr>
    <a:masterClrMapping/>
  </p:clrMapOvr>
  <p:transition spd="med" advTm="3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5 Imagen" descr="ha-long-2-dias-11.jpg"/>
          <p:cNvPicPr>
            <a:picLocks noChangeAspect="1"/>
          </p:cNvPicPr>
          <p:nvPr/>
        </p:nvPicPr>
        <p:blipFill>
          <a:blip r:embed="rId3"/>
          <a:srcRect/>
          <a:stretch>
            <a:fillRect/>
          </a:stretch>
        </p:blipFill>
        <p:spPr bwMode="auto">
          <a:xfrm>
            <a:off x="1295400" y="628650"/>
            <a:ext cx="6629400" cy="4972050"/>
          </a:xfrm>
          <a:prstGeom prst="rect">
            <a:avLst/>
          </a:prstGeom>
          <a:noFill/>
          <a:ln w="9525">
            <a:noFill/>
            <a:miter lim="800000"/>
            <a:headEnd/>
            <a:tailEnd/>
          </a:ln>
        </p:spPr>
      </p:pic>
      <p:sp>
        <p:nvSpPr>
          <p:cNvPr id="4" name="Text Box 4"/>
          <p:cNvSpPr txBox="1">
            <a:spLocks noChangeArrowheads="1"/>
          </p:cNvSpPr>
          <p:nvPr/>
        </p:nvSpPr>
        <p:spPr bwMode="auto">
          <a:xfrm>
            <a:off x="3314700" y="2752725"/>
            <a:ext cx="2514600" cy="1354138"/>
          </a:xfrm>
          <a:prstGeom prst="rect">
            <a:avLst/>
          </a:prstGeom>
          <a:noFill/>
          <a:ln w="9525">
            <a:noFill/>
            <a:miter lim="800000"/>
            <a:headEnd/>
            <a:tailEnd/>
          </a:ln>
          <a:effectLst/>
        </p:spPr>
        <p:txBody>
          <a:bodyPr>
            <a:spAutoFit/>
          </a:bodyPr>
          <a:lstStyle/>
          <a:p>
            <a:pPr algn="ctr">
              <a:spcBef>
                <a:spcPct val="50000"/>
              </a:spcBef>
              <a:defRPr/>
            </a:pPr>
            <a:endParaRPr lang="en-US" sz="100" dirty="0">
              <a:solidFill>
                <a:srgbClr val="FFCC99"/>
              </a:solidFill>
              <a:effectLst>
                <a:outerShdw blurRad="38100" dist="38100" dir="2700000" algn="tl">
                  <a:srgbClr val="000000">
                    <a:alpha val="43137"/>
                  </a:srgbClr>
                </a:outerShdw>
              </a:effectLst>
              <a:latin typeface="Times New Roman" pitchFamily="18" charset="0"/>
              <a:cs typeface="Times New Roman" pitchFamily="18" charset="0"/>
            </a:endParaRPr>
          </a:p>
          <a:p>
            <a:pPr algn="ctr">
              <a:spcBef>
                <a:spcPct val="50000"/>
              </a:spcBef>
              <a:defRPr/>
            </a:pPr>
            <a:r>
              <a:rPr lang="en-US" sz="3600" dirty="0">
                <a:solidFill>
                  <a:srgbClr val="FFCC99"/>
                </a:solidFill>
                <a:effectLst>
                  <a:outerShdw blurRad="38100" dist="38100" dir="2700000" algn="tl">
                    <a:srgbClr val="000000">
                      <a:alpha val="43137"/>
                    </a:srgbClr>
                  </a:outerShdw>
                </a:effectLst>
                <a:latin typeface="Times New Roman" pitchFamily="18" charset="0"/>
                <a:cs typeface="Times New Roman" pitchFamily="18" charset="0"/>
              </a:rPr>
              <a:t>F I N</a:t>
            </a:r>
            <a:endParaRPr lang="en-US" dirty="0">
              <a:solidFill>
                <a:srgbClr val="FFCC99"/>
              </a:solidFill>
              <a:effectLst>
                <a:outerShdw blurRad="38100" dist="38100" dir="2700000" algn="tl">
                  <a:srgbClr val="000000">
                    <a:alpha val="43137"/>
                  </a:srgbClr>
                </a:outerShdw>
              </a:effectLst>
              <a:latin typeface="Times New Roman" pitchFamily="18" charset="0"/>
              <a:cs typeface="Times New Roman" pitchFamily="18" charset="0"/>
            </a:endParaRPr>
          </a:p>
          <a:p>
            <a:pPr algn="ctr">
              <a:spcBef>
                <a:spcPct val="50000"/>
              </a:spcBef>
              <a:defRPr/>
            </a:pPr>
            <a:endParaRPr lang="en-US" sz="1600" dirty="0">
              <a:solidFill>
                <a:srgbClr val="FF996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5" name="4 CuadroTexto"/>
          <p:cNvSpPr txBox="1">
            <a:spLocks noChangeArrowheads="1"/>
          </p:cNvSpPr>
          <p:nvPr/>
        </p:nvSpPr>
        <p:spPr bwMode="auto">
          <a:xfrm>
            <a:off x="0" y="5943600"/>
            <a:ext cx="9144000" cy="646113"/>
          </a:xfrm>
          <a:prstGeom prst="rect">
            <a:avLst/>
          </a:prstGeom>
          <a:noFill/>
          <a:ln w="9525">
            <a:noFill/>
            <a:miter lim="800000"/>
            <a:headEnd/>
            <a:tailEnd/>
          </a:ln>
        </p:spPr>
        <p:txBody>
          <a:bodyPr>
            <a:spAutoFit/>
          </a:bodyPr>
          <a:lstStyle/>
          <a:p>
            <a:pPr algn="ctr"/>
            <a:r>
              <a:rPr lang="es-MX" sz="1200">
                <a:solidFill>
                  <a:srgbClr val="655947"/>
                </a:solidFill>
              </a:rPr>
              <a:t>Fotografías Internet y National Geographic</a:t>
            </a:r>
          </a:p>
          <a:p>
            <a:pPr algn="ctr"/>
            <a:r>
              <a:rPr lang="es-MX" sz="1200">
                <a:solidFill>
                  <a:srgbClr val="655947"/>
                </a:solidFill>
              </a:rPr>
              <a:t> montaje : jfmr - 2011</a:t>
            </a:r>
          </a:p>
          <a:p>
            <a:pPr algn="ctr"/>
            <a:r>
              <a:rPr lang="es-MX" sz="1200">
                <a:solidFill>
                  <a:srgbClr val="655947"/>
                </a:solidFill>
              </a:rPr>
              <a:t>Música instrumental china</a:t>
            </a:r>
          </a:p>
        </p:txBody>
      </p:sp>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childTnLst>
                                </p:cTn>
                              </p:par>
                            </p:childTnLst>
                          </p:cTn>
                        </p:par>
                        <p:par>
                          <p:cTn id="8" fill="hold">
                            <p:stCondLst>
                              <p:cond delay="46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66562"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66563"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66564"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66565" name="AutoShape 5"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66566" name="Picture 6"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66567" name="Text Box 7"/>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66568" name="Picture 8"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66569" name="Text Box 9"/>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66570" name="Group 10"/>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66592" name="Text Box 32"/>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66593" name="Text Box 33"/>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66594" name="Group 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66616" name="Picture 56"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66617" name="Text Box 5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REACION PROPIA">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CREACION PROPIA</Template>
  <TotalTime>2</TotalTime>
  <Words>562</Words>
  <Application>Microsoft Office PowerPoint</Application>
  <PresentationFormat>Presentación en pantalla (4:3)</PresentationFormat>
  <Paragraphs>93</Paragraphs>
  <Slides>36</Slides>
  <Notes>35</Notes>
  <HiddenSlides>0</HiddenSlides>
  <MMClips>0</MMClips>
  <ScaleCrop>false</ScaleCrop>
  <HeadingPairs>
    <vt:vector size="4" baseType="variant">
      <vt:variant>
        <vt:lpstr>Tema</vt:lpstr>
      </vt:variant>
      <vt:variant>
        <vt:i4>1</vt:i4>
      </vt:variant>
      <vt:variant>
        <vt:lpstr>Títulos de diapositiva</vt:lpstr>
      </vt:variant>
      <vt:variant>
        <vt:i4>36</vt:i4>
      </vt:variant>
    </vt:vector>
  </HeadingPairs>
  <TitlesOfParts>
    <vt:vector size="37" baseType="lpstr">
      <vt:lpstr>CREACION PROPIA</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2013-09-03T09:34:42Z</dcterms:created>
  <dcterms:modified xsi:type="dcterms:W3CDTF">2013-09-03T09:37:22Z</dcterms:modified>
</cp:coreProperties>
</file>