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m7ioKkkySxYmzoNMRbw8g" hashData="ZouXwTzMo/gKXcn2iUtWuY2aCh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E98EE-179E-4D27-B3C5-C35B93540787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F06E1-E48A-43F8-BA18-71479E43FA4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FD304-A517-415A-A567-D8E1DA643207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C1A08-F6B2-4BC0-B5D7-8C2D69AD975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36C4E-6C8F-4B0C-A08B-2B40996114C2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54DD7-632B-4A4F-9735-3D2FAEFE5CF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7A186-D2AB-4AD9-8962-0C5BE265456B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CFFB2-186B-4F63-BE51-7B611E48EC3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C26FD-72A5-4286-B993-3FD050DD320D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B6FA4-C09B-463D-A551-6678A334EA7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15E2-032D-4E6D-B2DB-ECD1B9FBACE9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7277-E44E-4CDD-8010-A404F538126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270EE-BDFF-49AF-8820-988BC341D3DE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A931D-E3FF-43F4-9CA9-7FE14A2E716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E7717-B82D-456E-AE1E-6003A0269F78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99852-D62C-4553-B2FF-64C01F12227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5424E-F120-408D-AE3E-0BBC1B5A6407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073AD-2885-4E33-B264-F32D702E252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BB809-A822-470A-9EDA-E6788C3219D0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753FD-0061-4B73-8A68-69B9EAA5BCC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5B6E5-80BB-4ACC-B531-9DBA32A85792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A7B4B-F937-4DAA-BC27-5E8474CF7BB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E4B881-1DCC-4E2D-AF50-F7803F6C902D}" type="datetimeFigureOut">
              <a:rPr lang="pl-PL"/>
              <a:pPr>
                <a:defRPr/>
              </a:pPr>
              <a:t>2018-02-24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3A7495-530C-4241-BC01-1ACA3C15AFF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18" Type="http://schemas.openxmlformats.org/officeDocument/2006/relationships/image" Target="../media/image2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17" Type="http://schemas.openxmlformats.org/officeDocument/2006/relationships/image" Target="../media/image24.pn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jpe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jpeg"/><Relationship Id="rId18" Type="http://schemas.openxmlformats.org/officeDocument/2006/relationships/image" Target="../media/image48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12" Type="http://schemas.openxmlformats.org/officeDocument/2006/relationships/image" Target="../media/image42.jpeg"/><Relationship Id="rId17" Type="http://schemas.openxmlformats.org/officeDocument/2006/relationships/image" Target="../media/image47.png"/><Relationship Id="rId2" Type="http://schemas.openxmlformats.org/officeDocument/2006/relationships/image" Target="../media/image32.jpeg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jpe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jpeg"/><Relationship Id="rId19" Type="http://schemas.openxmlformats.org/officeDocument/2006/relationships/image" Target="../media/image49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1214422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6350">
              <a:bevelT w="38100" h="38100"/>
              <a:contourClr>
                <a:schemeClr val="bg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45000">
                      <a:schemeClr val="bg1"/>
                    </a:gs>
                    <a:gs pos="50000">
                      <a:srgbClr val="00B0F0"/>
                    </a:gs>
                    <a:gs pos="70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Wonders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45000">
                      <a:schemeClr val="bg1"/>
                    </a:gs>
                    <a:gs pos="50000">
                      <a:srgbClr val="00B0F0"/>
                    </a:gs>
                    <a:gs pos="70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 of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45000">
                      <a:schemeClr val="bg1"/>
                    </a:gs>
                    <a:gs pos="50000">
                      <a:srgbClr val="00B0F0"/>
                    </a:gs>
                    <a:gs pos="70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nature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45000">
                    <a:schemeClr val="bg1"/>
                  </a:gs>
                  <a:gs pos="50000">
                    <a:srgbClr val="00B0F0"/>
                  </a:gs>
                  <a:gs pos="70000">
                    <a:schemeClr val="bg1"/>
                  </a:gs>
                </a:gsLst>
                <a:lin ang="5400000"/>
              </a:gradFill>
              <a:latin typeface="Informal Roman" pitchFamily="66" charset="0"/>
            </a:endParaRPr>
          </a:p>
        </p:txBody>
      </p:sp>
      <p:pic>
        <p:nvPicPr>
          <p:cNvPr id="1026" name="Picture 2" descr="D:\WOJTEK\ZDJĘCIA\Cuda natury\Ameryka Północna\USA\Hamilton Pool Preserve\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ZDJĘCIA\Cuda natury\Ameryka Północna\USA\Hamilton Pool Preserve\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newsflash/>
    <p:sndAc>
      <p:stSnd>
        <p:snd r:embed="rId2" name="1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1000108"/>
            <a:ext cx="9144000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8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3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3000">
                      <a:srgbClr val="00B0F0"/>
                    </a:gs>
                    <a:gs pos="50000">
                      <a:schemeClr val="bg1"/>
                    </a:gs>
                    <a:gs pos="86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Informal Roman" pitchFamily="66" charset="0"/>
              </a:rPr>
              <a:t>Hamilton </a:t>
            </a:r>
            <a:r>
              <a:rPr lang="pl-PL" sz="83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3000">
                      <a:srgbClr val="00B0F0"/>
                    </a:gs>
                    <a:gs pos="50000">
                      <a:schemeClr val="bg1"/>
                    </a:gs>
                    <a:gs pos="86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Informal Roman" pitchFamily="66" charset="0"/>
              </a:rPr>
              <a:t>Pool</a:t>
            </a:r>
            <a:r>
              <a:rPr lang="pl-PL" sz="83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3000">
                      <a:srgbClr val="00B0F0"/>
                    </a:gs>
                    <a:gs pos="50000">
                      <a:schemeClr val="bg1"/>
                    </a:gs>
                    <a:gs pos="86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Informal Roman" pitchFamily="66" charset="0"/>
              </a:rPr>
              <a:t> </a:t>
            </a:r>
            <a:r>
              <a:rPr lang="pl-PL" sz="83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3000">
                      <a:srgbClr val="00B0F0"/>
                    </a:gs>
                    <a:gs pos="50000">
                      <a:schemeClr val="bg1"/>
                    </a:gs>
                    <a:gs pos="86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Informal Roman" pitchFamily="66" charset="0"/>
              </a:rPr>
              <a:t>Preserve</a:t>
            </a:r>
            <a:r>
              <a:rPr lang="pl-PL" sz="83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3000">
                      <a:srgbClr val="00B0F0"/>
                    </a:gs>
                    <a:gs pos="50000">
                      <a:schemeClr val="bg1"/>
                    </a:gs>
                    <a:gs pos="86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latin typeface="Informal Roman" pitchFamily="66" charset="0"/>
              </a:rPr>
              <a:t> USA</a:t>
            </a:r>
            <a:endParaRPr lang="pl-PL" sz="83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3000">
                    <a:srgbClr val="00B0F0"/>
                  </a:gs>
                  <a:gs pos="50000">
                    <a:schemeClr val="bg1"/>
                  </a:gs>
                  <a:gs pos="86000">
                    <a:schemeClr val="accent3">
                      <a:lumMod val="75000"/>
                    </a:schemeClr>
                  </a:gs>
                </a:gsLst>
                <a:lin ang="5400000"/>
              </a:gradFill>
              <a:latin typeface="Informal Roman" pitchFamily="66" charset="0"/>
            </a:endParaRPr>
          </a:p>
        </p:txBody>
      </p:sp>
      <p:pic>
        <p:nvPicPr>
          <p:cNvPr id="2050" name="Picture 2" descr="C:\Users\WOJTEK J\Desktop\Obrazek\Obrazki\Hamilton.Pool.Preserve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Hamilton.Pool.Preserve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WOJTEK J\Desktop\Obrazek\Obrazki\Hamilton.Pool.Preserve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WOJTEK J\Desktop\Obrazek\Obrazki\Hamilton.Pool.Preserve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8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1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6000" contrast="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WOJTEK\ZDJĘCIA\Cuda natury\Ameryka Północna\USA\Hamilton Pool Preserve\sn_us_tx_0122_xgaplus.jpg"/>
          <p:cNvPicPr>
            <a:picLocks noChangeAspect="1" noChangeArrowheads="1"/>
          </p:cNvPicPr>
          <p:nvPr/>
        </p:nvPicPr>
        <p:blipFill>
          <a:blip r:embed="rId3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Hamilton Pool Preserve\sn_us_tx_0122_xgaplus.jpg"/>
          <p:cNvPicPr>
            <a:picLocks noChangeAspect="1" noChangeArrowheads="1"/>
          </p:cNvPicPr>
          <p:nvPr/>
        </p:nvPicPr>
        <p:blipFill>
          <a:blip r:embed="rId3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WOJTEK J\Desktop\Obrazek\Obrazki\Hamilton.Pool.Preserve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WOJTEK J\Desktop\Obrazek\Obrazki\Hamilton.Pool.Preserve_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WOJTEK J\Desktop\Obrazek\Obrazki\Hamilton.Pool.Preserve_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WOJTEK J\Desktop\Obrazek\Obrazki\t74h9_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WOJTEK J\Desktop\Obrazek\Obrazki\t74h9_0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WOJTEK J\Desktop\Obrazek\Obrazki\t74h9_02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D:\WOJTEK\ZDJĘCIA\Cuda natury\Ameryka Północna\USA\Hamilton Pool Preserve\1\2\8f52dc9f5677aaf5ff221133c6fea7fd-d5a32xf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Ameryka Północna\USA\Hamilton Pool Preserve\1\1\8f52dc9f5677aaf5ff221133c6fea7fd-d5a32xf.jpg"/>
          <p:cNvPicPr>
            <a:picLocks noChangeAspect="1" noChangeArrowheads="1"/>
          </p:cNvPicPr>
          <p:nvPr/>
        </p:nvPicPr>
        <p:blipFill>
          <a:blip r:embed="rId11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Cuda natury\Ameryka Północna\USA\Hamilton Pool Preserve\1\2\hamilton-pool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D:\WOJTEK\ZDJĘCIA\Cuda natury\Ameryka Północna\USA\Hamilton Pool Preserve\1\1\hamilton-pool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D:\WOJTEK\ZDJĘCIA\Cuda natury\Ameryka Północna\USA\Hamilton Pool Preserve\17.JPG"/>
          <p:cNvPicPr>
            <a:picLocks noChangeAspect="1" noChangeArrowheads="1"/>
          </p:cNvPicPr>
          <p:nvPr/>
        </p:nvPicPr>
        <p:blipFill>
          <a:blip r:embed="rId14">
            <a:lum bright="-4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D:\WOJTEK\ZDJĘCIA\Cuda natury\Ameryka Północna\USA\Hamilton Pool Preserve\17.JPG"/>
          <p:cNvPicPr>
            <a:picLocks noChangeAspect="1" noChangeArrowheads="1"/>
          </p:cNvPicPr>
          <p:nvPr/>
        </p:nvPicPr>
        <p:blipFill>
          <a:blip r:embed="rId14">
            <a:lum bright="-4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WOJTEK J\Desktop\Obrazek\Obrazki\503685_1367bdd3b2167c8ee-0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WOJTEK J\Desktop\Obrazek\Obrazki\503685_1367bdd3b2167c8ee40c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C:\Users\WOJTEK J\Desktop\Obrazek\Obrazki\503685_1367bdd3b2167c8ee-0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C:\Users\WOJTEK J\Desktop\Obrazek\Obrazki\503685_1367bdd3b2167c8ee-0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C:\Users\WOJTEK J\Desktop\Obrazek\Obrazki\503685_1367bdd3b2167c8ee40c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 descr="C:\Users\WOJTEK J\Desktop\Obrazek\Obrazki\503685_1367bdd3b2167c8ee-0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WOJTEK J\Desktop\Obrazek\Obrazki\Hamilton_Pool.jpeg_03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7" descr="C:\Users\WOJTEK J\Desktop\Obrazek\Obrazki\Hamilton_Pool.jpeg_01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8" descr="C:\Users\WOJTEK J\Desktop\Obrazek\Obrazki\Hamilton_Pool.jpeg_02.gif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7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7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700"/>
                            </p:stCondLst>
                            <p:childTnLst>
                              <p:par>
                                <p:cTn id="24" presetID="17" presetClass="exit" presetSubtype="4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3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3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3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3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00"/>
                            </p:stCondLst>
                            <p:childTnLst>
                              <p:par>
                                <p:cTn id="37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3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3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3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3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3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500"/>
                            </p:stCondLst>
                            <p:childTnLst>
                              <p:par>
                                <p:cTn id="50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800"/>
                            </p:stCondLst>
                            <p:childTnLst>
                              <p:par>
                                <p:cTn id="6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3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3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88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300"/>
                            </p:stCondLst>
                            <p:childTnLst>
                              <p:par>
                                <p:cTn id="83" presetID="13" presetClass="entr" presetSubtype="32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800"/>
                            </p:stCondLst>
                            <p:childTnLst>
                              <p:par>
                                <p:cTn id="90" presetID="16" presetClass="entr" presetSubtype="2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37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7300"/>
                            </p:stCondLst>
                            <p:childTnLst>
                              <p:par>
                                <p:cTn id="109" presetID="17" presetClass="exit" presetSubtype="1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21439" y="321447"/>
            <a:ext cx="8501122" cy="6215106"/>
          </a:xfrm>
          <a:prstGeom prst="rect">
            <a:avLst/>
          </a:prstGeom>
          <a:noFill/>
          <a:ln w="254000" cmpd="sng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37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freezing" dir="t">
              <a:rot lat="0" lon="0" rev="1200000"/>
            </a:lightRig>
          </a:scene3d>
          <a:sp3d extrusionH="76200" prstMaterial="dkEdge">
            <a:bevelT prst="angle"/>
            <a:bevelB prst="angle"/>
            <a:extrusionClr>
              <a:schemeClr val="accent1">
                <a:lumMod val="75000"/>
              </a:schemeClr>
            </a:extrusionClr>
            <a:contourClr>
              <a:srgbClr val="4E2C12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6600" dirty="0">
              <a:latin typeface="+mn-lt"/>
            </a:endParaRPr>
          </a:p>
        </p:txBody>
      </p:sp>
      <p:pic>
        <p:nvPicPr>
          <p:cNvPr id="4105" name="Picture 9" descr="D:\WOJTEK\ZDJĘCIA\Cuda natury\Ameryka Północna\USA\Hamilton Pool Preserve\Hamilton.Pool.Preserve.original.1320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28625"/>
            <a:ext cx="82867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321439" y="321447"/>
            <a:ext cx="8501122" cy="6215106"/>
          </a:xfrm>
          <a:prstGeom prst="rect">
            <a:avLst/>
          </a:prstGeom>
          <a:noFill/>
          <a:ln w="254000" cmpd="sng"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37000">
                  <a:srgbClr val="FF0066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sunset" dir="t"/>
          </a:scene3d>
          <a:sp3d extrusionH="76200" prstMaterial="dkEdge">
            <a:bevelT prst="angle"/>
            <a:bevelB prst="angle"/>
            <a:extrusionClr>
              <a:schemeClr val="accent1">
                <a:lumMod val="75000"/>
              </a:schemeClr>
            </a:extrusionClr>
            <a:contourClr>
              <a:srgbClr val="4E2C12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6600" dirty="0">
              <a:latin typeface="+mn-lt"/>
            </a:endParaRPr>
          </a:p>
        </p:txBody>
      </p:sp>
      <p:pic>
        <p:nvPicPr>
          <p:cNvPr id="4106" name="Picture 10" descr="D:\WOJTEK\ZDJĘCIA\Cuda natury\Ameryka Północna\USA\Hamilton Pool Preserve\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428625"/>
            <a:ext cx="828675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D:\WOJTEK\ZDJĘCIA\Cuda natury\Ameryka Północna\USA\Hamilton Pool Preserve\hamilton-0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 descr="D:\WOJTEK\ZDJĘCIA\Cuda natury\Ameryka Północna\USA\Hamilton Pool Preserve\hamilton-0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1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9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3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21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6000" contrast="1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Hamilton Pool Preserve\79422477.jpg"/>
          <p:cNvPicPr>
            <a:picLocks noChangeAspect="1" noChangeArrowheads="1"/>
          </p:cNvPicPr>
          <p:nvPr/>
        </p:nvPicPr>
        <p:blipFill>
          <a:blip r:embed="rId3">
            <a:lum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Hamilton Pool Preserve\79422477.jpg"/>
          <p:cNvPicPr>
            <a:picLocks noChangeAspect="1" noChangeArrowheads="1"/>
          </p:cNvPicPr>
          <p:nvPr/>
        </p:nvPicPr>
        <p:blipFill>
          <a:blip r:embed="rId3">
            <a:lum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WOJTEK J\Desktop\Obrazek\Obrazki\hamilton-Pool-Nature-Pre-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WOJTEK J\Desktop\Obrazek\Obrazki\hamilton-Pool-Nature-Preser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WOJTEK J\Desktop\Obrazek\Obrazki\hamilton-Pool-Nature-Pre-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75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WOJTEK J\Desktop\Obrazek\Obrazki\Hamilton-Pool-Dave-2_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WOJTEK J\Desktop\Obrazek\Obrazki\Hamilton-Pool-Dave-2_0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WOJTEK J\Desktop\Obrazek\Obrazki\Hamilton-Pool-Dave-2_02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00375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D:\WOJTEK\ZDJĘCIA\Cuda natury\Ameryka Północna\USA\Hamilton Pool Preserve\1\2\4837131676_41fe2c5a4f_b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D:\WOJTEK\ZDJĘCIA\Cuda natury\Ameryka Północna\USA\Hamilton Pool Preserve\1\1\4837131676_41fe2c5a4f_b.jpg"/>
          <p:cNvPicPr>
            <a:picLocks noChangeAspect="1" noChangeArrowheads="1"/>
          </p:cNvPicPr>
          <p:nvPr/>
        </p:nvPicPr>
        <p:blipFill>
          <a:blip r:embed="rId11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D:\WOJTEK\ZDJĘCIA\Cuda natury\Ameryka Północna\USA\Hamilton Pool Preserve\1\2\shutterstock_227772109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D:\WOJTEK\ZDJĘCIA\Cuda natury\Ameryka Północna\USA\Hamilton Pool Preserve\1\1\shutterstock_227772109.jpg"/>
          <p:cNvPicPr>
            <a:picLocks noChangeAspect="1" noChangeArrowheads="1"/>
          </p:cNvPicPr>
          <p:nvPr/>
        </p:nvPicPr>
        <p:blipFill>
          <a:blip r:embed="rId13">
            <a:lum bright="-4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D:\WOJTEK\ZDJĘCIA\Cuda natury\Ameryka Północna\USA\Hamilton Pool Preserve\Hamilton-Pool-Nature-Preserve-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D:\WOJTEK\ZDJĘCIA\Cuda natury\Ameryka Północna\USA\Hamilton Pool Preserve\Hamilton-Pool-Nature-Preserve-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WOJTEK J\Desktop\Obrazek\Obrazki\hamilton_pool_beautiful_-0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WOJTEK J\Desktop\Obrazek\Obrazki\hamilton_pool_beautiful_nat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C:\Users\WOJTEK J\Desktop\Obrazek\Obrazki\hamilton_pool_beautiful_-0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C:\Users\WOJTEK J\Desktop\Obrazek\Obrazki\hamilton_pool_beautiful_-0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C:\Users\WOJTEK J\Desktop\Obrazek\Obrazki\hamilton_pool_beautiful_nat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 descr="C:\Users\WOJTEK J\Desktop\Obrazek\Obrazki\hamilton_pool_beautiful_-0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WOJTEK J\Desktop\Obrazek\Obrazki\earth_and_sun_by_promote-03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7" descr="C:\Users\WOJTEK J\Desktop\Obrazek\Obrazki\earth_and_sun_by_promotesys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8" descr="C:\Users\WOJTEK J\Desktop\Obrazek\Obrazki\earth_and_sun_by_promote-02.gif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9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9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900"/>
                            </p:stCondLst>
                            <p:childTnLst>
                              <p:par>
                                <p:cTn id="24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500"/>
                            </p:stCondLst>
                            <p:childTnLst>
                              <p:par>
                                <p:cTn id="37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3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3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3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3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800"/>
                            </p:stCondLst>
                            <p:childTnLst>
                              <p:par>
                                <p:cTn id="5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3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3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3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100"/>
                            </p:stCondLst>
                            <p:childTnLst>
                              <p:par>
                                <p:cTn id="6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6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6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91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600"/>
                            </p:stCondLst>
                            <p:childTnLst>
                              <p:par>
                                <p:cTn id="83" presetID="16" presetClass="entr" presetSubtype="37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1200"/>
                            </p:stCondLst>
                            <p:childTnLst>
                              <p:par>
                                <p:cTn id="90" presetID="16" presetClass="entr" presetSubtype="37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7800"/>
                            </p:stCondLst>
                            <p:childTnLst>
                              <p:par>
                                <p:cTn id="109" presetID="17" presetClass="exit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C:\Users\WOJTEK J\Desktop\15.JPG"/>
          <p:cNvPicPr>
            <a:picLocks noChangeAspect="1" noChangeArrowheads="1"/>
          </p:cNvPicPr>
          <p:nvPr/>
        </p:nvPicPr>
        <p:blipFill>
          <a:blip r:embed="rId2">
            <a:lum bright="-8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0" descr="D:\WOJTEK\ZDJĘCIA\Cuda natury\Ameryka Północna\USA\Hamilton Pool Preserve\16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D:\WOJTEK\ZDJĘCIA\Cuda natury\Ameryka Północna\USA\Hamilton Pool Preserve\16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0" descr="D:\WOJTEK\ZDJĘCIA\Cuda natury\Ameryka Północna\USA\Hamilton Pool Preserve\16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D:\WOJTEK\ZDJĘCIA\Cuda natury\Ameryka Północna\USA\Hamilton Pool Preserve\16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 descr="D:\WOJTEK\ZDJĘCIA\Cuda natury\Ameryka Północna\USA\Hamilton Pool Preserve\ptZQEFs.jpg"/>
          <p:cNvPicPr>
            <a:picLocks noChangeAspect="1" noChangeArrowheads="1"/>
          </p:cNvPicPr>
          <p:nvPr/>
        </p:nvPicPr>
        <p:blipFill>
          <a:blip r:embed="rId4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1" descr="D:\WOJTEK\ZDJĘCIA\Cuda natury\Ameryka Północna\USA\Hamilton Pool Preserve\ptZQEFs.jpg"/>
          <p:cNvPicPr>
            <a:picLocks noChangeAspect="1" noChangeArrowheads="1"/>
          </p:cNvPicPr>
          <p:nvPr/>
        </p:nvPicPr>
        <p:blipFill>
          <a:blip r:embed="rId4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1" descr="D:\WOJTEK\ZDJĘCIA\Cuda natury\Ameryka Północna\USA\Hamilton Pool Preserve\ptZQEFs.jpg"/>
          <p:cNvPicPr>
            <a:picLocks noChangeAspect="1" noChangeArrowheads="1"/>
          </p:cNvPicPr>
          <p:nvPr/>
        </p:nvPicPr>
        <p:blipFill>
          <a:blip r:embed="rId4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1" descr="D:\WOJTEK\ZDJĘCIA\Cuda natury\Ameryka Północna\USA\Hamilton Pool Preserve\ptZQEFs.jpg"/>
          <p:cNvPicPr>
            <a:picLocks noChangeAspect="1" noChangeArrowheads="1"/>
          </p:cNvPicPr>
          <p:nvPr/>
        </p:nvPicPr>
        <p:blipFill>
          <a:blip r:embed="rId4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6000" contrast="1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786050" y="1857364"/>
            <a:ext cx="3706464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7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The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7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7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Informal Roman" pitchFamily="66" charset="0"/>
              </a:rPr>
              <a:t>End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7000">
                    <a:schemeClr val="bg1"/>
                  </a:gs>
                  <a:gs pos="50000">
                    <a:srgbClr val="FFC000"/>
                  </a:gs>
                  <a:gs pos="67000">
                    <a:schemeClr val="bg1"/>
                  </a:gs>
                </a:gsLst>
                <a:lin ang="5400000"/>
              </a:gradFill>
              <a:latin typeface="Informal Roman" pitchFamily="66" charset="0"/>
            </a:endParaRPr>
          </a:p>
        </p:txBody>
      </p:sp>
      <p:sp>
        <p:nvSpPr>
          <p:cNvPr id="8195" name="pole tekstowe 2"/>
          <p:cNvSpPr txBox="1">
            <a:spLocks noChangeArrowheads="1"/>
          </p:cNvSpPr>
          <p:nvPr/>
        </p:nvSpPr>
        <p:spPr bwMode="auto">
          <a:xfrm>
            <a:off x="214313" y="6072188"/>
            <a:ext cx="2357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Perpetua" pitchFamily="18" charset="0"/>
              </a:rPr>
              <a:t>Photos of internet</a:t>
            </a:r>
            <a:endParaRPr lang="pl-PL" sz="2000" b="1" i="1">
              <a:latin typeface="Perpetua" pitchFamily="18" charset="0"/>
            </a:endParaRPr>
          </a:p>
        </p:txBody>
      </p:sp>
      <p:sp>
        <p:nvSpPr>
          <p:cNvPr id="8196" name="pole tekstowe 3"/>
          <p:cNvSpPr txBox="1">
            <a:spLocks noChangeArrowheads="1"/>
          </p:cNvSpPr>
          <p:nvPr/>
        </p:nvSpPr>
        <p:spPr bwMode="auto">
          <a:xfrm>
            <a:off x="7786688" y="6143625"/>
            <a:ext cx="1357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i="1">
                <a:latin typeface="Blackadder ITC" pitchFamily="82" charset="0"/>
              </a:rPr>
              <a:t>Agnerz</a:t>
            </a: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milton-pool-preserve-usa-agnerz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0000"/>
      </a:accent1>
      <a:accent2>
        <a:srgbClr val="00B0F0"/>
      </a:accent2>
      <a:accent3>
        <a:srgbClr val="00FF00"/>
      </a:accent3>
      <a:accent4>
        <a:srgbClr val="FE19FF"/>
      </a:accent4>
      <a:accent5>
        <a:srgbClr val="2F2FE3"/>
      </a:accent5>
      <a:accent6>
        <a:srgbClr val="FFCC00"/>
      </a:accent6>
      <a:hlink>
        <a:srgbClr val="CC0099"/>
      </a:hlink>
      <a:folHlink>
        <a:srgbClr val="FF0000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hamilton-pool-preserve-usa-agnerz</Template>
  <TotalTime>0</TotalTime>
  <Words>29</Words>
  <Application>Microsoft Office PowerPoint</Application>
  <PresentationFormat>Presentación en pantalla (4:3)</PresentationFormat>
  <Paragraphs>7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5" baseType="lpstr">
      <vt:lpstr>Perpetua</vt:lpstr>
      <vt:lpstr>Arial</vt:lpstr>
      <vt:lpstr>Franklin Gothic Book</vt:lpstr>
      <vt:lpstr>Calibri</vt:lpstr>
      <vt:lpstr>Blackadder ITC</vt:lpstr>
      <vt:lpstr>hamilton-pool-preserve-usa-agnerz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2018-02-24T10:43:27Z</dcterms:created>
  <dcterms:modified xsi:type="dcterms:W3CDTF">2018-02-24T10:47:53Z</dcterms:modified>
</cp:coreProperties>
</file>