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4wl8ZMHMcuPbgOlBQHSbg==" hashData="Y98uAfHjH1KjkJlVvQnBHYaeh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2707-41DB-4F0C-B39A-C0F739598455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9B703-A09E-40BC-AFC7-774DDA70521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6937646"/>
      </p:ext>
    </p:extLst>
  </p:cSld>
  <p:clrMapOvr>
    <a:masterClrMapping/>
  </p:clrMapOvr>
  <p:transition spd="slow" advClick="0"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D3438-3EE9-40F9-833B-A4800EA32D0B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DF75A-671B-4A68-A7D3-AB44202B6F1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7705208"/>
      </p:ext>
    </p:extLst>
  </p:cSld>
  <p:clrMapOvr>
    <a:masterClrMapping/>
  </p:clrMapOvr>
  <p:transition spd="slow" advClick="0"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10D01-3BD4-46FB-8E8A-06AF893AE2FB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1B5AA-C6FF-486F-AC98-9EEF9CE9AD3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0501704"/>
      </p:ext>
    </p:extLst>
  </p:cSld>
  <p:clrMapOvr>
    <a:masterClrMapping/>
  </p:clrMapOvr>
  <p:transition spd="slow" advClick="0"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296AE-704D-4030-A5CE-028FCD15D13F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B1918-5429-4E32-96E7-6E5F7F83558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1806307"/>
      </p:ext>
    </p:extLst>
  </p:cSld>
  <p:clrMapOvr>
    <a:masterClrMapping/>
  </p:clrMapOvr>
  <p:transition spd="slow" advClick="0"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450F8-7087-4411-9D0A-034CCE44A547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4F46E-2F72-4CE2-AC03-CC870DB2204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0801554"/>
      </p:ext>
    </p:extLst>
  </p:cSld>
  <p:clrMapOvr>
    <a:masterClrMapping/>
  </p:clrMapOvr>
  <p:transition spd="slow" advClick="0"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9C0AF-E44C-40FB-A60E-A757A278C32C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1A6A1-5272-40E8-BFD1-9320A720D2B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043620"/>
      </p:ext>
    </p:extLst>
  </p:cSld>
  <p:clrMapOvr>
    <a:masterClrMapping/>
  </p:clrMapOvr>
  <p:transition spd="slow" advClick="0"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0A450-37FF-4777-B091-0859E91AEA04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774FF-0694-4F2C-AB93-AEAAA9785B6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2861264"/>
      </p:ext>
    </p:extLst>
  </p:cSld>
  <p:clrMapOvr>
    <a:masterClrMapping/>
  </p:clrMapOvr>
  <p:transition spd="slow" advClick="0"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EA3D0-5794-4479-B071-45E8789DCD23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67689-5D06-46AA-BE5B-82858F1E100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5080861"/>
      </p:ext>
    </p:extLst>
  </p:cSld>
  <p:clrMapOvr>
    <a:masterClrMapping/>
  </p:clrMapOvr>
  <p:transition spd="slow" advClick="0"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717B6-EB18-4121-8140-9B57CA0C03B3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F32C3-A251-498C-B6D1-6476DC35780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1320532"/>
      </p:ext>
    </p:extLst>
  </p:cSld>
  <p:clrMapOvr>
    <a:masterClrMapping/>
  </p:clrMapOvr>
  <p:transition spd="slow" advClick="0"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90C3F-53FC-43FC-A371-D70A536EDD18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BC245-FDCE-4256-98CE-274D771939D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4886378"/>
      </p:ext>
    </p:extLst>
  </p:cSld>
  <p:clrMapOvr>
    <a:masterClrMapping/>
  </p:clrMapOvr>
  <p:transition spd="slow" advClick="0"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B1223-84FE-4ACF-920B-96DD394D073F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89ECF-CD3C-4A89-9242-F092AC92F35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1214028"/>
      </p:ext>
    </p:extLst>
  </p:cSld>
  <p:clrMapOvr>
    <a:masterClrMapping/>
  </p:clrMapOvr>
  <p:transition spd="slow" advClick="0" advTm="1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92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6E69B4-2DD5-4520-9607-B1543944EE24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02CA9E-2ECA-4ACF-96A3-2605A923A3B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143240" y="1428736"/>
            <a:ext cx="2606804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4000">
                      <a:schemeClr val="bg1"/>
                    </a:gs>
                    <a:gs pos="50000">
                      <a:srgbClr val="CCFF33"/>
                    </a:gs>
                    <a:gs pos="72000">
                      <a:schemeClr val="bg1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Flowers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4000">
                    <a:schemeClr val="bg1"/>
                  </a:gs>
                  <a:gs pos="50000">
                    <a:srgbClr val="CCFF33"/>
                  </a:gs>
                  <a:gs pos="72000">
                    <a:schemeClr val="bg1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pic>
        <p:nvPicPr>
          <p:cNvPr id="1027" name="Picture 3" descr="D:\WOJTEK\ZDJĘCIA\Kwiaty\Habenaria radiata 111\1106221833_7cd5e67ade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:\WOJTEK\ZDJĘCIA\Kwiaty\Habenaria radiata 111\1106221833_7cd5e67ade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6000">
    <p:newsflash/>
    <p:sndAc>
      <p:stSnd>
        <p:snd r:embed="rId2" name="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8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1643050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Habenaria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radiata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CCFF33"/>
                  </a:gs>
                  <a:gs pos="50000">
                    <a:schemeClr val="bg1"/>
                  </a:gs>
                  <a:gs pos="79000">
                    <a:srgbClr val="CCFF33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pic>
        <p:nvPicPr>
          <p:cNvPr id="2050" name="Picture 2" descr="C:\Users\WOJTEK J\Desktop\Obrazek\Obrazki\30641262_ef19df3d91_b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WOJTEK J\Desktop\Obrazek\Obrazki\30641262_ef19df3d91_b_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WOJTEK J\Desktop\Obrazek\Obrazki\30641262_ef19df3d91_b_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C:\Users\WOJTEK J\Desktop\Obrazek\Obrazki\30641262_ef19df3d91_b_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31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JTEK J\Desktop\Obrazek\Obrazki\140940984568992704226_DS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WOJTEK J\Desktop\Obrazek\Obrazki\140940984568992704226_DSC_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WOJTEK J\Desktop\Obrazek\Obrazki\718rP5vfeQL._SL1408__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WOJTEK J\Desktop\Obrazek\Obrazki\718rP5vfeQL._SL1408_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WOJTEK J\Desktop\Obrazek\Obrazki\718rP5vfeQL._SL1408__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C:\Users\WOJTEK J\Desktop\Obrazek\Obrazki\718rP5vfeQL._SL1408_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WOJTEK J\Desktop\Obrazek\Obrazki\718rP5vfeQL._SL1408__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 descr="C:\Users\WOJTEK J\Desktop\Obrazek\Obrazki\718rP5vfeQL._SL1408_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C:\Users\WOJTEK J\Desktop\Obrazek\Obrazki\s-l1000_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C:\Users\WOJTEK J\Desktop\Obrazek\Obrazki\s-l1000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 descr="C:\Users\WOJTEK J\Desktop\Obrazek\Obrazki\s-l1000_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C:\Users\WOJTEK J\Desktop\Obrazek\Obrazki\s-l1000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 descr="C:\Users\WOJTEK J\Desktop\Obrazek\Obrazki\s-l1000_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C:\Users\WOJTEK J\Desktop\Obrazek\Obrazki\s-l1000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 descr="C:\Users\WOJTEK J\Desktop\Obrazek\Obrazki\516iJuLdUoL._SL1280__0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C:\Users\WOJTEK J\Desktop\Obrazek\Obrazki\516iJuLdUoL._SL1280__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C:\Users\WOJTEK J\Desktop\Obrazek\Obrazki\HabRadiata_0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16" descr="C:\Users\WOJTEK J\Desktop\Obrazek\Obrazki\HabRadiata_0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 descr="C:\Users\WOJTEK J\Desktop\Obrazek\Obrazki\HabRadiata_02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8" descr="C:\Users\WOJTEK J\Desktop\Obrazek\Obrazki\HabRadiata_03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3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3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39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3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3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58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6900"/>
                            </p:stCondLst>
                            <p:childTnLst>
                              <p:par>
                                <p:cTn id="83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29900"/>
                            </p:stCondLst>
                            <p:childTnLst>
                              <p:par>
                                <p:cTn id="108" presetID="18" presetClass="entr" presetSubtype="9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0" dur="33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3" dur="33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33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33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WOJTEK\ZDJĘCIA\Kwiaty\Habenaria radiata 111\95066-00-BAKI_20141107161943.jpg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D:\WOJTEK\ZDJĘCIA\Kwiaty\Habenaria radiata 111\Habenaria-Radiata-Wallpaper-For-PC.jpg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D:\WOJTEK\ZDJĘCIA\Kwiaty\Habenaria radiata 111\3664479935_0c9dfd33d3_b.jpg"/>
          <p:cNvPicPr>
            <a:picLocks noChangeAspect="1" noChangeArrowheads="1"/>
          </p:cNvPicPr>
          <p:nvPr/>
        </p:nvPicPr>
        <p:blipFill>
          <a:blip r:embed="rId5">
            <a:lum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D:\WOJTEK\ZDJĘCIA\Kwiaty\Habenaria radiata 111\4840851486_71784f4db9_b.jpg"/>
          <p:cNvPicPr>
            <a:picLocks noChangeAspect="1" noChangeArrowheads="1"/>
          </p:cNvPicPr>
          <p:nvPr/>
        </p:nvPicPr>
        <p:blipFill>
          <a:blip r:embed="rId6">
            <a:lum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D:\WOJTEK\ZDJĘCIA\Kwiaty\Habenaria radiata 111\48d5bf29-d568-46df-b110-ec5ccc98d681.jpg"/>
          <p:cNvPicPr>
            <a:picLocks noChangeAspect="1" noChangeArrowheads="1"/>
          </p:cNvPicPr>
          <p:nvPr/>
        </p:nvPicPr>
        <p:blipFill>
          <a:blip r:embed="rId7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D:\WOJTEK\ZDJĘCIA\Kwiaty\Habenaria radiata 111\615FBdmtM9L._SL1001_.jpg"/>
          <p:cNvPicPr>
            <a:picLocks noChangeAspect="1" noChangeArrowheads="1"/>
          </p:cNvPicPr>
          <p:nvPr/>
        </p:nvPicPr>
        <p:blipFill>
          <a:blip r:embed="rId8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D:\WOJTEK\ZDJĘCIA\Kwiaty\Habenaria radiata 111\25806799164_4c36693f5d_b.jpg"/>
          <p:cNvPicPr>
            <a:picLocks noChangeAspect="1" noChangeArrowheads="1"/>
          </p:cNvPicPr>
          <p:nvPr/>
        </p:nvPicPr>
        <p:blipFill>
          <a:blip r:embed="rId9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D:\WOJTEK\ZDJĘCIA\Kwiaty\Habenaria radiata 111\434419_1433614c.jpg"/>
          <p:cNvPicPr>
            <a:picLocks noChangeAspect="1" noChangeArrowheads="1"/>
          </p:cNvPicPr>
          <p:nvPr/>
        </p:nvPicPr>
        <p:blipFill>
          <a:blip r:embed="rId10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D:\WOJTEK\ZDJĘCIA\Kwiaty\Habenaria radiata 111\86017b62f374d955affc58772075272a.jpg"/>
          <p:cNvPicPr>
            <a:picLocks noChangeAspect="1" noChangeArrowheads="1"/>
          </p:cNvPicPr>
          <p:nvPr/>
        </p:nvPicPr>
        <p:blipFill>
          <a:blip r:embed="rId11">
            <a:lum bright="-6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D:\WOJTEK\ZDJĘCIA\Kwiaty\Habenaria radiata 111\4923007098_6ca64b851a_b.jpg"/>
          <p:cNvPicPr>
            <a:picLocks noChangeAspect="1" noChangeArrowheads="1"/>
          </p:cNvPicPr>
          <p:nvPr/>
        </p:nvPicPr>
        <p:blipFill>
          <a:blip r:embed="rId12">
            <a:lum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D:\WOJTEK\ZDJĘCIA\Kwiaty\Habenaria radiata 111\Habenaria_radiata_flow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715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4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4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4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4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4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4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86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4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4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4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13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4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8" dur="4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14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Kwiaty\Habenaria radiata 111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:\WOJTEK\ZDJĘCIA\Kwiaty\Habenaria radiata 111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C:\Users\WOJTEK J\Desktop\Obrazek\Obrazki\DSC07620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C:\Users\WOJTEK J\Desktop\Obrazek\Obrazki\DSC07620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WOJTEK J\Desktop\Obrazek\Obrazki\DSC07620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:\Users\WOJTEK J\Desktop\Obrazek\Obrazki\DSC07620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WOJTEK J\Desktop\Obrazek\Obrazki\DSC07620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WOJTEK J\Desktop\Obrazek\Obrazki\DSC07620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C:\Users\WOJTEK J\Desktop\Obrazek\Obrazki\Habenaria_radiata_flower-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C:\Users\WOJTEK J\Desktop\Obrazek\Obrazki\Habenaria_radiata_flower_s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C:\Users\WOJTEK J\Desktop\Obrazek\Obrazki\Habenaria_radiata_flower-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WOJTEK J\Desktop\Obrazek\Obrazki\Habenaria_radiata_flower_s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 descr="C:\Users\WOJTEK J\Desktop\Obrazek\Obrazki\Habenaria_radiata_flower-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:\Users\WOJTEK J\Desktop\Obrazek\Obrazki\Habenaria_radiata_flower_s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C:\Users\WOJTEK J\Desktop\Obrazek\Obrazki\2711261070_12ba9d7944_b_0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C:\Users\WOJTEK J\Desktop\Obrazek\Obrazki\2711261070_12ba9d7944_b_0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WOJTEK J\Desktop\Obrazek\Obrazki\9510397902_08a41cb065_b_0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C:\Users\WOJTEK J\Desktop\Obrazek\Obrazki\9510397902_08a41cb065_b_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WOJTEK J\Desktop\Obrazek\Obrazki\9510397902_08a41cb065_b_0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 descr="C:\Users\WOJTEK J\Desktop\Obrazek\Obrazki\9510397902_08a41cb065_b_0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3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43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3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62" presetID="17" presetClass="exit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6900"/>
                            </p:stCondLst>
                            <p:childTnLst>
                              <p:par>
                                <p:cTn id="87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29900"/>
                            </p:stCondLst>
                            <p:childTnLst>
                              <p:par>
                                <p:cTn id="112" presetID="18" presetClass="entr" presetSubtype="1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4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8" presetClass="entr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7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8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0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8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3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3214678" y="1571612"/>
            <a:ext cx="2744662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The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CCFF33"/>
                    </a:gs>
                    <a:gs pos="50000">
                      <a:schemeClr val="bg1"/>
                    </a:gs>
                    <a:gs pos="79000">
                      <a:srgbClr val="CCFF33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End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CCFF33"/>
                  </a:gs>
                  <a:gs pos="50000">
                    <a:schemeClr val="bg1"/>
                  </a:gs>
                  <a:gs pos="79000">
                    <a:srgbClr val="CCFF33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sp>
        <p:nvSpPr>
          <p:cNvPr id="7171" name="pole tekstowe 2"/>
          <p:cNvSpPr txBox="1">
            <a:spLocks noChangeArrowheads="1"/>
          </p:cNvSpPr>
          <p:nvPr/>
        </p:nvSpPr>
        <p:spPr bwMode="auto">
          <a:xfrm>
            <a:off x="7786688" y="6143625"/>
            <a:ext cx="1000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pl-PL" sz="1600" b="1" i="1"/>
              <a:t>Agnerz</a:t>
            </a:r>
          </a:p>
        </p:txBody>
      </p:sp>
      <p:sp>
        <p:nvSpPr>
          <p:cNvPr id="7172" name="pole tekstowe 3"/>
          <p:cNvSpPr txBox="1">
            <a:spLocks noChangeArrowheads="1"/>
          </p:cNvSpPr>
          <p:nvPr/>
        </p:nvSpPr>
        <p:spPr bwMode="auto">
          <a:xfrm>
            <a:off x="285750" y="6143625"/>
            <a:ext cx="1785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en-US" sz="1600" b="1" i="1"/>
              <a:t>Photos of internet</a:t>
            </a:r>
            <a:endParaRPr lang="pl-PL" sz="1600" b="1" i="1"/>
          </a:p>
        </p:txBody>
      </p:sp>
    </p:spTree>
  </p:cSld>
  <p:clrMapOvr>
    <a:masterClrMapping/>
  </p:clrMapOvr>
  <p:transition spd="slow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benaria-radiata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habenaria-radiata-agnerz</Template>
  <TotalTime>0</TotalTime>
  <Words>25</Words>
  <Application>Microsoft Office PowerPoint</Application>
  <PresentationFormat>Presentación en pantalla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Perpetua</vt:lpstr>
      <vt:lpstr>Arial</vt:lpstr>
      <vt:lpstr>Franklin Gothic Book</vt:lpstr>
      <vt:lpstr>Calibri</vt:lpstr>
      <vt:lpstr>habenaria-radiata-agnerz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2020-04-01T10:58:41Z</dcterms:created>
  <dcterms:modified xsi:type="dcterms:W3CDTF">2020-04-01T11:00:28Z</dcterms:modified>
</cp:coreProperties>
</file>