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gIPpBWrAHXFUtiRzuXqqQ==" hashData="jB5cchxlf4LosXqHTMfNLBYCu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0" d="100"/>
          <a:sy n="40" d="100"/>
        </p:scale>
        <p:origin x="-1866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43068-10E1-4A11-BED0-6965413E3B4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230933"/>
      </p:ext>
    </p:extLst>
  </p:cSld>
  <p:clrMapOvr>
    <a:masterClrMapping/>
  </p:clrMapOvr>
  <p:transition spd="slow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0D874-0B17-488D-8DE9-EC92F91F975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9465389"/>
      </p:ext>
    </p:extLst>
  </p:cSld>
  <p:clrMapOvr>
    <a:masterClrMapping/>
  </p:clrMapOvr>
  <p:transition spd="slow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F0164-5E13-4F63-9721-52FD75642CD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424114"/>
      </p:ext>
    </p:extLst>
  </p:cSld>
  <p:clrMapOvr>
    <a:masterClrMapping/>
  </p:clrMapOvr>
  <p:transition spd="slow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B4AB4-3410-42F4-8733-D449CDFCDFE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958669"/>
      </p:ext>
    </p:extLst>
  </p:cSld>
  <p:clrMapOvr>
    <a:masterClrMapping/>
  </p:clrMapOvr>
  <p:transition spd="slow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C6614-D1B6-42B9-9A31-C0DB084E803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244243"/>
      </p:ext>
    </p:extLst>
  </p:cSld>
  <p:clrMapOvr>
    <a:masterClrMapping/>
  </p:clrMapOvr>
  <p:transition spd="slow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2B6E7-A651-480B-8BC3-A277841E05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820167"/>
      </p:ext>
    </p:extLst>
  </p:cSld>
  <p:clrMapOvr>
    <a:masterClrMapping/>
  </p:clrMapOvr>
  <p:transition spd="slow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086BE8-880F-4BD5-BEC1-31615AAC746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000648"/>
      </p:ext>
    </p:extLst>
  </p:cSld>
  <p:clrMapOvr>
    <a:masterClrMapping/>
  </p:clrMapOvr>
  <p:transition spd="slow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A57DB9-EB02-40BA-8B50-0A902A3DAEB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77919"/>
      </p:ext>
    </p:extLst>
  </p:cSld>
  <p:clrMapOvr>
    <a:masterClrMapping/>
  </p:clrMapOvr>
  <p:transition spd="slow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D71481-F55F-4F3A-869C-61C51441A6C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144748"/>
      </p:ext>
    </p:extLst>
  </p:cSld>
  <p:clrMapOvr>
    <a:masterClrMapping/>
  </p:clrMapOvr>
  <p:transition spd="slow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E289B3-EEED-448A-9DEE-1F3C09E550C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409240"/>
      </p:ext>
    </p:extLst>
  </p:cSld>
  <p:clrMapOvr>
    <a:masterClrMapping/>
  </p:clrMapOvr>
  <p:transition spd="slow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051BE-87F0-4D38-8308-47715DE340D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6029"/>
      </p:ext>
    </p:extLst>
  </p:cSld>
  <p:clrMapOvr>
    <a:masterClrMapping/>
  </p:clrMapOvr>
  <p:transition spd="slow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553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D20C0B6-D713-4F10-9A13-750918BEF01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gend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 Box 4"/>
          <p:cNvSpPr txBox="1">
            <a:spLocks noChangeArrowheads="1"/>
          </p:cNvSpPr>
          <p:nvPr/>
        </p:nvSpPr>
        <p:spPr bwMode="auto">
          <a:xfrm>
            <a:off x="0" y="6453188"/>
            <a:ext cx="1835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sz="1200" i="1">
                <a:solidFill>
                  <a:srgbClr val="9933FF"/>
                </a:solidFill>
                <a:latin typeface="Verdana" pitchFamily="34" charset="0"/>
              </a:rPr>
              <a:t>Cliquez pour débuter</a:t>
            </a:r>
            <a:endParaRPr lang="fr-FR" sz="1200" i="1">
              <a:solidFill>
                <a:srgbClr val="9933FF"/>
              </a:solidFill>
              <a:latin typeface="Verdana" pitchFamily="34" charset="0"/>
            </a:endParaRPr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4787900" y="2565400"/>
            <a:ext cx="3314700" cy="9652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es-ES" sz="2800" i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Verdana"/>
                <a:ea typeface="Verdana"/>
                <a:cs typeface="Verdana"/>
              </a:rPr>
              <a:t>L'agenda du plaisir</a:t>
            </a:r>
          </a:p>
        </p:txBody>
      </p:sp>
      <p:pic>
        <p:nvPicPr>
          <p:cNvPr id="2053" name="Picture 6" descr="1 (3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  <p:sndAc>
      <p:stSnd loop="1">
        <p:snd r:embed="rId2" name="serenite_As the sun ris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076" name="Picture 4" descr="2 (3)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100" name="Picture 4" descr="3 (3)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5124" name="Picture 4" descr="4 (3)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6148" name="Picture 4" descr="5 (3)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7172" name="Picture 4" descr="6 (3) (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8196" name="Picture 4" descr="7 (3)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9220" name="Picture 4" descr="8 (3)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0244" name="Picture 4" descr="9 (3)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7775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1268" name="Picture 4" descr="10 (3)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2292" name="Picture 4" descr="11 (2)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3316" name="Picture 4" descr="12 (2)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4340" name="Picture 4" descr="13 (2)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5364" name="Picture 4" descr="14 (2)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6388" name="Picture 4" descr="15 (2)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7412" name="Picture 4" descr="16 (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8436" name="Picture 4" descr="17 (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32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9460" name="Picture 4" descr="18 (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0484" name="Picture 4" descr="19 (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1508" name="Picture 4" descr="20 (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2532" name="Picture 4" descr="21 (3)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3556" name="Picture 4" descr="22 (3)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0"/>
            <a:ext cx="7632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4580" name="Picture 4" descr="23 (3) (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5604" name="Picture 4" descr="24 (3)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6628" name="Picture 4" descr="25 (3)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7652" name="Picture 4" descr="26 (3)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8676" name="Picture 4" descr="27 (3)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9700" name="Picture 4" descr="28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0724" name="Picture 4" descr="29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1748" name="Picture 4" descr="30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2772" name="Picture 4" descr="31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3796" name="Picture 4" descr="32 (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4820" name="Picture 4" descr="33 (5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5844" name="Picture 4" descr="34 (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6868" name="Picture 4" descr="35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7892" name="Picture 4" descr="36 (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NDIOSE NATURA">
  <a:themeElements>
    <a:clrScheme name="Modèle par défaut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GRANDIOSE NATURA</Template>
  <TotalTime>2</TotalTime>
  <Words>22</Words>
  <Application>Microsoft Office PowerPoint</Application>
  <PresentationFormat>Presentación en pantalla (4:3)</PresentationFormat>
  <Paragraphs>4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GRANDIOSE NATURA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2019-08-05T07:38:19Z</dcterms:created>
  <dcterms:modified xsi:type="dcterms:W3CDTF">2019-08-05T07:40:38Z</dcterms:modified>
</cp:coreProperties>
</file>