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70" r:id="rId14"/>
    <p:sldId id="272" r:id="rId15"/>
    <p:sldId id="273" r:id="rId16"/>
    <p:sldId id="316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3" r:id="rId25"/>
    <p:sldId id="317" r:id="rId26"/>
    <p:sldId id="284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4" r:id="rId35"/>
    <p:sldId id="296" r:id="rId36"/>
    <p:sldId id="298" r:id="rId37"/>
    <p:sldId id="299" r:id="rId38"/>
    <p:sldId id="300" r:id="rId39"/>
    <p:sldId id="301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1" r:id="rId48"/>
    <p:sldId id="313" r:id="rId49"/>
    <p:sldId id="314" r:id="rId50"/>
    <p:sldId id="312" r:id="rId51"/>
    <p:sldId id="318" r:id="rId52"/>
    <p:sldId id="319" r:id="rId53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iGwEDi4lqHIgpe9Eyu+kw==" hashData="9fZu9GiVL9sUeunpQZL0raD7c9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808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696" y="-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CA" noProof="0" smtClean="0"/>
          </a:p>
        </p:txBody>
      </p:sp>
    </p:spTree>
    <p:extLst>
      <p:ext uri="{BB962C8B-B14F-4D97-AF65-F5344CB8AC3E}">
        <p14:creationId xmlns:p14="http://schemas.microsoft.com/office/powerpoint/2010/main" val="25614783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4D7D1F-5A89-421E-BB1E-4FF448BC174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444761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0B5EF-704D-4850-BD23-7BF9CF2191E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5286562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FAA52-EA68-4442-BBC2-3B74CA183D1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0378893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5CF9E-6B99-4F50-A45B-31B315C7DAD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2687829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1F0F0-EEAD-47FE-830C-8E4E2EFEAD3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58898913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5ED3A-BB58-45D2-9189-5061B086853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89217457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3108EF-277F-4C93-B57F-81382AB616E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37364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93ADA-1473-4C91-A4ED-D7F96BA2E70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7419757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5262A-AFB2-45FD-8BAF-0AEB63FB251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4911737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3A936-7116-4E7F-9E53-AF59AE9545D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20831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338BC-820D-4E1B-A6D1-9054C09EB25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4322437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330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4DE48C6-C11B-4D28-9008-6120BB421E2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5" descr="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060848"/>
            <a:ext cx="7921625" cy="391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1475656" y="692696"/>
            <a:ext cx="662473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  <a:latin typeface="Algerian" pitchFamily="82" charset="0"/>
              </a:rPr>
              <a:t>GRAN VARIEDAD</a:t>
            </a:r>
            <a:endParaRPr lang="en-US" sz="6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11188" y="6273705"/>
            <a:ext cx="1668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PÁSALAS  TU</a:t>
            </a:r>
            <a:endParaRPr lang="es-ES" dirty="0"/>
          </a:p>
        </p:txBody>
      </p:sp>
    </p:spTree>
  </p:cSld>
  <p:clrMapOvr>
    <a:masterClrMapping/>
  </p:clrMapOvr>
  <p:transition spd="slow">
    <p:sndAc>
      <p:stSnd loop="1">
        <p:snd r:embed="rId3" name="0Reflections%20of%20My%20Lif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0"/>
            <a:ext cx="9178925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788" y="0"/>
            <a:ext cx="93472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0225" y="0"/>
            <a:ext cx="10280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1331913" y="5876925"/>
            <a:ext cx="64801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hu-HU" sz="2000" b="1">
                <a:cs typeface="Arial" charset="0"/>
              </a:rPr>
              <a:t>Jerusalem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1475" y="0"/>
            <a:ext cx="9515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463" y="0"/>
            <a:ext cx="96139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488"/>
            <a:ext cx="9144000" cy="704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9290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5875"/>
            <a:ext cx="446405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38" y="0"/>
            <a:ext cx="473075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0"/>
            <a:ext cx="9301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0"/>
            <a:ext cx="9582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215438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0"/>
            <a:ext cx="9347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971550" y="6092825"/>
            <a:ext cx="72009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n-US" sz="1400">
                <a:solidFill>
                  <a:srgbClr val="808080"/>
                </a:solidFill>
                <a:cs typeface="Arial" charset="0"/>
              </a:rPr>
              <a:t>Gulf of Biscay, </a:t>
            </a:r>
            <a:r>
              <a:rPr lang="de-AT" sz="1400">
                <a:solidFill>
                  <a:srgbClr val="808080"/>
                </a:solidFill>
                <a:cs typeface="Arial" charset="0"/>
              </a:rPr>
              <a:t>Spain </a:t>
            </a:r>
            <a:endParaRPr lang="hu-HU" sz="1400">
              <a:solidFill>
                <a:srgbClr val="808080"/>
              </a:solidFill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0"/>
            <a:ext cx="4573588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895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488"/>
            <a:ext cx="9264650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1331913" y="5949950"/>
            <a:ext cx="64801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hu-HU" sz="1400">
                <a:solidFill>
                  <a:srgbClr val="808080"/>
                </a:solidFill>
                <a:cs typeface="Arial" charset="0"/>
              </a:rPr>
              <a:t>Victoria</a:t>
            </a:r>
            <a:r>
              <a:rPr lang="de-AT" sz="1400">
                <a:solidFill>
                  <a:srgbClr val="808080"/>
                </a:solidFill>
                <a:cs typeface="Arial" charset="0"/>
              </a:rPr>
              <a:t> Falls, Zambia</a:t>
            </a:r>
            <a:endParaRPr lang="hu-HU" sz="1400">
              <a:solidFill>
                <a:srgbClr val="808080"/>
              </a:solidFill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475"/>
            <a:ext cx="9144000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678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-36513"/>
            <a:ext cx="4727575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14400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5" y="0"/>
            <a:ext cx="9421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088" y="0"/>
            <a:ext cx="91852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25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90588"/>
            <a:ext cx="67691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5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629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666" y="-171400"/>
            <a:ext cx="5100622" cy="7689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2227" name="TextBox 5"/>
          <p:cNvSpPr txBox="1">
            <a:spLocks noChangeArrowheads="1"/>
          </p:cNvSpPr>
          <p:nvPr/>
        </p:nvSpPr>
        <p:spPr bwMode="auto">
          <a:xfrm>
            <a:off x="8027988" y="6165850"/>
            <a:ext cx="7921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000"/>
              <a:t>The End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VARIADA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VARIADAS</Template>
  <TotalTime>6</TotalTime>
  <Words>32</Words>
  <Application>Microsoft Office PowerPoint</Application>
  <PresentationFormat>Presentación en pantalla (4:3)</PresentationFormat>
  <Paragraphs>8</Paragraphs>
  <Slides>51</Slides>
  <Notes>47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FOTOS VARIADAS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keywords>Musik: Reflections of my Life “The Marmalade”</cp:keywords>
  <cp:lastModifiedBy>Jose Luis</cp:lastModifiedBy>
  <cp:revision>4</cp:revision>
  <cp:lastPrinted>1601-01-01T00:00:00Z</cp:lastPrinted>
  <dcterms:created xsi:type="dcterms:W3CDTF">2022-02-05T09:36:12Z</dcterms:created>
  <dcterms:modified xsi:type="dcterms:W3CDTF">2022-02-05T09:42:43Z</dcterms:modified>
  <cp:category>Beautiful Ppictures</cp:category>
</cp:coreProperties>
</file>