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81" r:id="rId3"/>
    <p:sldId id="319" r:id="rId4"/>
    <p:sldId id="274" r:id="rId5"/>
    <p:sldId id="282" r:id="rId6"/>
    <p:sldId id="270" r:id="rId7"/>
    <p:sldId id="283" r:id="rId8"/>
    <p:sldId id="276" r:id="rId9"/>
    <p:sldId id="284" r:id="rId10"/>
    <p:sldId id="279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20" r:id="rId25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fFuKhPyyiU7HV32XzeY8A==" hashData="zpjWipfCfW2GU2XIWXpZJ1VnQ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2156" autoAdjust="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3327DD-76F3-46A3-8D2A-4CFDE5E4487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6971970"/>
      </p:ext>
    </p:extLst>
  </p:cSld>
  <p:clrMapOvr>
    <a:masterClrMapping/>
  </p:clrMapOvr>
  <p:transition spd="slow" advTm="2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52096-52CE-4E48-8C04-29FA0F43D51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23791688"/>
      </p:ext>
    </p:extLst>
  </p:cSld>
  <p:clrMapOvr>
    <a:masterClrMapping/>
  </p:clrMapOvr>
  <p:transition spd="slow" advTm="2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36555E-D13B-42A3-8B21-3D97E2689BC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49244531"/>
      </p:ext>
    </p:extLst>
  </p:cSld>
  <p:clrMapOvr>
    <a:masterClrMapping/>
  </p:clrMapOvr>
  <p:transition spd="slow" advTm="2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9F710-9517-4D1D-BA66-894C3F9F1AD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7046591"/>
      </p:ext>
    </p:extLst>
  </p:cSld>
  <p:clrMapOvr>
    <a:masterClrMapping/>
  </p:clrMapOvr>
  <p:transition spd="slow" advTm="2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C92D9-046C-413C-8FCB-CA04D015132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9399252"/>
      </p:ext>
    </p:extLst>
  </p:cSld>
  <p:clrMapOvr>
    <a:masterClrMapping/>
  </p:clrMapOvr>
  <p:transition spd="slow" advTm="2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62AA8-BDFF-4233-8A6C-F27BDE9B43BE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84711165"/>
      </p:ext>
    </p:extLst>
  </p:cSld>
  <p:clrMapOvr>
    <a:masterClrMapping/>
  </p:clrMapOvr>
  <p:transition spd="slow" advTm="2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E52711-5E86-4033-A5C1-5736CE8E8EA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07398089"/>
      </p:ext>
    </p:extLst>
  </p:cSld>
  <p:clrMapOvr>
    <a:masterClrMapping/>
  </p:clrMapOvr>
  <p:transition spd="slow" advTm="2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9F063-7D80-44BD-A223-AF36789D164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86540295"/>
      </p:ext>
    </p:extLst>
  </p:cSld>
  <p:clrMapOvr>
    <a:masterClrMapping/>
  </p:clrMapOvr>
  <p:transition spd="slow" advTm="2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2DF168-CFE4-4B6B-BDC0-F1F2DF699F2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30110657"/>
      </p:ext>
    </p:extLst>
  </p:cSld>
  <p:clrMapOvr>
    <a:masterClrMapping/>
  </p:clrMapOvr>
  <p:transition spd="slow" advTm="2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499ED4-9924-4039-A733-2362ACEC8A9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14616826"/>
      </p:ext>
    </p:extLst>
  </p:cSld>
  <p:clrMapOvr>
    <a:masterClrMapping/>
  </p:clrMapOvr>
  <p:transition spd="slow" advTm="2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A8DD9-5E19-4962-8E1B-3D9C7FD02624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1979066"/>
      </p:ext>
    </p:extLst>
  </p:cSld>
  <p:clrMapOvr>
    <a:masterClrMapping/>
  </p:clrMapOvr>
  <p:transition spd="slow" advTm="2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E560F0B-42BC-4E1F-9310-040B92CA86E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1972980"/>
      </p:ext>
    </p:extLst>
  </p:cSld>
  <p:clrMapOvr>
    <a:masterClrMapping/>
  </p:clrMapOvr>
  <p:transition spd="slow" advTm="2000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091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EACB40-CB2F-4421-98F8-ADB512CA73D4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 advTm="2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8" name="WordArt 10" descr="Picture1"/>
          <p:cNvSpPr>
            <a:spLocks noChangeArrowheads="1" noChangeShapeType="1" noTextEdit="1"/>
          </p:cNvSpPr>
          <p:nvPr/>
        </p:nvSpPr>
        <p:spPr bwMode="auto">
          <a:xfrm>
            <a:off x="1607096" y="1524000"/>
            <a:ext cx="6241504" cy="3962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GOTAS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DE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LLUVIA</a:t>
            </a:r>
            <a:endParaRPr lang="es-E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27659" name="Picture 11" descr="app_photos-0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667000"/>
            <a:ext cx="127952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2" descr="casti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838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pull dir="r"/>
    <p:sndAc>
      <p:stSnd loop="1">
        <p:snd r:embed="rId2" name="Secret Garden - Adag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76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algn="ctr">
              <a:buFontTx/>
              <a:buNone/>
            </a:pPr>
            <a:r>
              <a:rPr lang="es-ES" sz="6000" b="1" i="1" dirty="0" smtClean="0">
                <a:solidFill>
                  <a:schemeClr val="bg1"/>
                </a:solidFill>
                <a:latin typeface="Monotype Corsiva" pitchFamily="66" charset="0"/>
              </a:rPr>
              <a:t>Gotas de lluvia</a:t>
            </a:r>
          </a:p>
          <a:p>
            <a:pPr algn="ctr">
              <a:buFontTx/>
              <a:buNone/>
            </a:pPr>
            <a:r>
              <a:rPr lang="es-ES" sz="6000" b="1" i="1" dirty="0" smtClean="0">
                <a:solidFill>
                  <a:schemeClr val="bg1"/>
                </a:solidFill>
                <a:latin typeface="Monotype Corsiva" pitchFamily="66" charset="0"/>
              </a:rPr>
              <a:t>tomadas con una cámara digital especial . Las fotos fueron tomadas justo después de la lluvia.</a:t>
            </a:r>
            <a:endParaRPr lang="en-US" sz="6000" b="1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1" name="Picture 11" descr="rain drops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00" y="457200"/>
            <a:ext cx="6172200" cy="5934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5" name="Picture 13" descr="rain drops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6438" y="274638"/>
            <a:ext cx="5153025" cy="63547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5" name="Picture 11" descr="rain drops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600" y="914400"/>
            <a:ext cx="8001000" cy="5000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Picture 9" descr="rain drops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914400"/>
            <a:ext cx="7620000" cy="5041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9" name="Picture 11" descr="rain drops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914400"/>
            <a:ext cx="7924800" cy="5268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9" name="Picture 9" descr="rain drops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457200"/>
            <a:ext cx="6286500" cy="5689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3" name="Picture 13" descr="rain drops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457200"/>
            <a:ext cx="7696200" cy="5772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5" name="Picture 7" descr="rain drops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342900"/>
            <a:ext cx="6172200" cy="6172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rain drops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1" t="2228" r="1601" b="2228"/>
          <a:stretch>
            <a:fillRect/>
          </a:stretch>
        </p:blipFill>
        <p:spPr>
          <a:xfrm>
            <a:off x="661988" y="661988"/>
            <a:ext cx="7820025" cy="55451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rain drops10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352425"/>
            <a:ext cx="6172200" cy="6151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7" name="Picture 5" descr="rain drops1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609600"/>
            <a:ext cx="7391400" cy="5321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rain drops12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762000"/>
            <a:ext cx="5457825" cy="54864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5" name="Picture 5" descr="rain drops13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3" b="4903"/>
          <a:stretch>
            <a:fillRect/>
          </a:stretch>
        </p:blipFill>
        <p:spPr>
          <a:xfrm>
            <a:off x="1600200" y="812800"/>
            <a:ext cx="5603875" cy="51546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rain drops14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5272" r="5000" b="5272"/>
          <a:stretch>
            <a:fillRect/>
          </a:stretch>
        </p:blipFill>
        <p:spPr>
          <a:xfrm>
            <a:off x="1828800" y="746125"/>
            <a:ext cx="5502275" cy="5183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5" name="Picture 7" descr="rain drops15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5400" y="533400"/>
            <a:ext cx="6477000" cy="5872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9" name="Picture 7" descr="rain drops1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7800" y="457200"/>
            <a:ext cx="6248400" cy="5808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1" name="Picture 5" descr="rain drops17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95400" y="304800"/>
            <a:ext cx="6477000" cy="6161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rain drops1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55775" y="274638"/>
            <a:ext cx="5522913" cy="62785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9" name="Picture 5" descr="rain drops19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609600"/>
            <a:ext cx="6781800" cy="5549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rain drops21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1066800"/>
            <a:ext cx="7620000" cy="5003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762000" y="5943600"/>
            <a:ext cx="76088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3300"/>
                </a:solidFill>
              </a:rPr>
              <a:t>music: Secret Garden - </a:t>
            </a:r>
            <a:r>
              <a:rPr lang="en-US" sz="4000" b="1" i="1">
                <a:solidFill>
                  <a:srgbClr val="FF3300"/>
                </a:solidFill>
              </a:rPr>
              <a:t>Adagio</a:t>
            </a:r>
            <a:endParaRPr lang="fr-FR" sz="4000" b="1" i="1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slow" advTm="10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uttes de pluie .. 11 12 2012">
  <a:themeElements>
    <a:clrScheme name="PICTURES_BY_MIJA__®_ildy_buday_®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ICTURES_BY_MIJA__®_ildy_buday_®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CTURES_BY_MIJA__®_ildy_buday_®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TURES_BY_MIJA__®_ildy_buday_®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TURES_BY_MIJA__®_ildy_buday_®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TURES_BY_MIJA__®_ildy_buday_®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TURES_BY_MIJA__®_ildy_buday_®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CTURES_BY_MIJA__®_ildy_buday_®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TURES_BY_MIJA__®_ildy_buday_®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TURES_BY_MIJA__®_ildy_buday_®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TURES_BY_MIJA__®_ildy_buday_®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TURES_BY_MIJA__®_ildy_buday_®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TURES_BY_MIJA__®_ildy_buday_®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CTURES_BY_MIJA__®_ildy_buday_®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Gouttes de pluie .. 11 12 2012</Template>
  <TotalTime>6</TotalTime>
  <Words>45</Words>
  <Application>Microsoft Office PowerPoint</Application>
  <PresentationFormat>Presentación en pantalla (4:3)</PresentationFormat>
  <Paragraphs>8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7" baseType="lpstr">
      <vt:lpstr>Arial</vt:lpstr>
      <vt:lpstr>Monotype Corsiva</vt:lpstr>
      <vt:lpstr>Gouttes de pluie .. 11 12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2020-11-17T09:18:03Z</dcterms:created>
  <dcterms:modified xsi:type="dcterms:W3CDTF">2020-11-17T09:25:00Z</dcterms:modified>
</cp:coreProperties>
</file>