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68" r:id="rId17"/>
    <p:sldId id="270" r:id="rId18"/>
    <p:sldId id="271" r:id="rId19"/>
    <p:sldId id="272" r:id="rId20"/>
    <p:sldId id="273" r:id="rId21"/>
    <p:sldId id="274" r:id="rId22"/>
    <p:sldId id="276" r:id="rId23"/>
    <p:sldId id="275" r:id="rId24"/>
    <p:sldId id="277" r:id="rId25"/>
    <p:sldId id="279" r:id="rId26"/>
    <p:sldId id="278" r:id="rId27"/>
    <p:sldId id="280" r:id="rId28"/>
    <p:sldId id="283" r:id="rId29"/>
    <p:sldId id="281" r:id="rId30"/>
    <p:sldId id="284" r:id="rId31"/>
    <p:sldId id="285" r:id="rId32"/>
    <p:sldId id="282" r:id="rId33"/>
    <p:sldId id="286" r:id="rId34"/>
    <p:sldId id="288" r:id="rId35"/>
    <p:sldId id="289" r:id="rId36"/>
    <p:sldId id="290" r:id="rId37"/>
    <p:sldId id="291" r:id="rId38"/>
    <p:sldId id="295" r:id="rId39"/>
    <p:sldId id="296" r:id="rId40"/>
    <p:sldId id="297" r:id="rId41"/>
    <p:sldId id="298" r:id="rId42"/>
    <p:sldId id="303" r:id="rId43"/>
    <p:sldId id="300" r:id="rId44"/>
    <p:sldId id="302" r:id="rId45"/>
    <p:sldId id="301" r:id="rId46"/>
    <p:sldId id="292" r:id="rId47"/>
    <p:sldId id="287" r:id="rId48"/>
    <p:sldId id="304" r:id="rId4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+ip3qzIUFTo6UQAK1/nuw==" hashData="kRuVDfLsob9gZOcKDlPWuVmF/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724B3-5BF7-4475-9ECB-84E2D89D407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587153"/>
      </p:ext>
    </p:extLst>
  </p:cSld>
  <p:clrMapOvr>
    <a:masterClrMapping/>
  </p:clrMapOvr>
  <p:transition spd="slow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07E8F7-6249-47CE-A40E-3AD472F6731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877482"/>
      </p:ext>
    </p:extLst>
  </p:cSld>
  <p:clrMapOvr>
    <a:masterClrMapping/>
  </p:clrMapOvr>
  <p:transition spd="slow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43F68-56EB-4A54-A06C-9DC32C601F7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721932"/>
      </p:ext>
    </p:extLst>
  </p:cSld>
  <p:clrMapOvr>
    <a:masterClrMapping/>
  </p:clrMapOvr>
  <p:transition spd="slow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B0601-C3C1-4422-B2B1-319DA5FF481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110688"/>
      </p:ext>
    </p:extLst>
  </p:cSld>
  <p:clrMapOvr>
    <a:masterClrMapping/>
  </p:clrMapOvr>
  <p:transition spd="slow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B9B4D-7D3B-454A-9B28-EC33216A20C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380629"/>
      </p:ext>
    </p:extLst>
  </p:cSld>
  <p:clrMapOvr>
    <a:masterClrMapping/>
  </p:clrMapOvr>
  <p:transition spd="slow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4D003-C2F5-4079-81BD-D746A9C1502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701801"/>
      </p:ext>
    </p:extLst>
  </p:cSld>
  <p:clrMapOvr>
    <a:masterClrMapping/>
  </p:clrMapOvr>
  <p:transition spd="slow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2B7D9-F937-4E59-8EA6-7103FCEE408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528970"/>
      </p:ext>
    </p:extLst>
  </p:cSld>
  <p:clrMapOvr>
    <a:masterClrMapping/>
  </p:clrMapOvr>
  <p:transition spd="slow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22315D-149D-4DB2-9DB1-EF9996AD7E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967843"/>
      </p:ext>
    </p:extLst>
  </p:cSld>
  <p:clrMapOvr>
    <a:masterClrMapping/>
  </p:clrMapOvr>
  <p:transition spd="slow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C87B6-5B34-446F-9463-430D572C01A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222989"/>
      </p:ext>
    </p:extLst>
  </p:cSld>
  <p:clrMapOvr>
    <a:masterClrMapping/>
  </p:clrMapOvr>
  <p:transition spd="slow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5B37F-E091-45DD-A639-60CEEBBC65D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88091"/>
      </p:ext>
    </p:extLst>
  </p:cSld>
  <p:clrMapOvr>
    <a:masterClrMapping/>
  </p:clrMapOvr>
  <p:transition spd="slow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1B7FF-606D-4022-ACC4-F37732759EF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54676"/>
      </p:ext>
    </p:extLst>
  </p:cSld>
  <p:clrMapOvr>
    <a:masterClrMapping/>
  </p:clrMapOvr>
  <p:transition spd="slow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488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C3DA97-6E4B-4FF5-B614-3FE12B0D9104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5124411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 rot="10800000" flipV="1">
            <a:off x="3432175" y="6303963"/>
            <a:ext cx="2279650" cy="366712"/>
          </a:xfrm>
          <a:prstGeom prst="rect">
            <a:avLst/>
          </a:prstGeom>
          <a:solidFill>
            <a:srgbClr val="66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B3D28EE5-232B-4CB6-83ED-42149CB5921D}" type="datetime9">
              <a:rPr lang="ro-RO">
                <a:solidFill>
                  <a:srgbClr val="3399FF"/>
                </a:solidFill>
              </a:rPr>
              <a:pPr/>
              <a:t>21.02.2021 19:52:30</a:t>
            </a:fld>
            <a:endParaRPr lang="en-US">
              <a:solidFill>
                <a:srgbClr val="3399FF"/>
              </a:solidFill>
            </a:endParaRPr>
          </a:p>
        </p:txBody>
      </p:sp>
      <p:pic>
        <p:nvPicPr>
          <p:cNvPr id="2055" name="Picture 7" descr="Kaffeetass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88013" cy="426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WordArt 9" descr="Fotolia_3765953_M"/>
          <p:cNvSpPr>
            <a:spLocks noChangeArrowheads="1" noChangeShapeType="1" noTextEdit="1"/>
          </p:cNvSpPr>
          <p:nvPr/>
        </p:nvSpPr>
        <p:spPr bwMode="auto">
          <a:xfrm>
            <a:off x="684213" y="5373688"/>
            <a:ext cx="2305050" cy="4953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Arial Black"/>
              </a:rPr>
              <a:t>T u   C a f e</a:t>
            </a:r>
            <a:endParaRPr lang="es-ES" sz="28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8" name="WordArt 10" descr="Fotolia_3765953_M"/>
          <p:cNvSpPr>
            <a:spLocks noChangeArrowheads="1" noChangeShapeType="1" noTextEdit="1"/>
          </p:cNvSpPr>
          <p:nvPr/>
        </p:nvSpPr>
        <p:spPr bwMode="auto">
          <a:xfrm>
            <a:off x="5003800" y="1916113"/>
            <a:ext cx="3695700" cy="704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Arial Black"/>
              </a:rPr>
              <a:t>GOLPE DE CAFE</a:t>
            </a:r>
            <a:endParaRPr lang="es-ES" sz="4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spd="slow" advTm="4000">
    <p:plus/>
    <p:sndAc>
      <p:stSnd>
        <p:snd r:embed="rId2" name="074. N.O.H.A. - Tu Ca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iStock_000003228414Sm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4000" cy="45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4_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639010904_80c72bb35c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offe for lilly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off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offee1_3xo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offee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94" b="102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Latte_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1195921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up-of-coff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F-dumpcoo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avaz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7"/>
          <a:stretch>
            <a:fillRect/>
          </a:stretch>
        </p:blipFill>
        <p:spPr bwMode="auto">
          <a:xfrm>
            <a:off x="0" y="765175"/>
            <a:ext cx="9144000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otolia_3765953_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offe c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44653027_47c16cd5a8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331376806_8b75b9c0a4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R_Coffe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ffee_c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51244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-cup-of-coffee-with-sus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06_Pure_Paradise_Kona_Coff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0"/>
            <a:ext cx="4570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od__003997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of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"/>
          <a:stretch>
            <a:fillRect/>
          </a:stretch>
        </p:blipFill>
        <p:spPr bwMode="auto">
          <a:xfrm>
            <a:off x="0" y="620713"/>
            <a:ext cx="9144000" cy="554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pilledCoff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28575"/>
            <a:ext cx="6911975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034P4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_love_coffee_by_mj_coffeeholi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R Coffe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12dfc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ny early phots 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feBonB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5" y="0"/>
            <a:ext cx="6584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offee arab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off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kona coffe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15875"/>
            <a:ext cx="69469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raguepostcardp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0"/>
            <a:ext cx="5348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coffee_beans_being_sorted_and_pulp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coffee-cup-7652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Fotolia_2442065_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Perfect Cup of Coffee - called a flat wh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IMG_52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thumbn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Finca_Lerida-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otolia_3799171_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Lavazza6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5124411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N-ati inim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205038"/>
            <a:ext cx="1439862" cy="115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0" name="WordArt 8" descr="Fotolia_3765953_M"/>
          <p:cNvSpPr>
            <a:spLocks noChangeArrowheads="1" noChangeShapeType="1" noTextEdit="1"/>
          </p:cNvSpPr>
          <p:nvPr/>
        </p:nvSpPr>
        <p:spPr bwMode="auto">
          <a:xfrm>
            <a:off x="2555776" y="3078956"/>
            <a:ext cx="3638550" cy="704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T H E   </a:t>
            </a:r>
            <a:r>
              <a:rPr lang="pt-BR" sz="40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E</a:t>
            </a:r>
            <a:r>
              <a:rPr lang="pt-BR" sz="4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N D</a:t>
            </a:r>
            <a:endParaRPr lang="es-ES" sz="4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fé .. 10 07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Café .. 10 07 2012</Template>
  <TotalTime>5</TotalTime>
  <Words>32</Words>
  <Application>Microsoft Office PowerPoint</Application>
  <PresentationFormat>Presentación en pantalla (4:3)</PresentationFormat>
  <Paragraphs>6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0" baseType="lpstr">
      <vt:lpstr>Arial</vt:lpstr>
      <vt:lpstr>Café .. 10 07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COFFE</dc:subject>
  <dc:creator>Jose Luis</dc:creator>
  <cp:lastModifiedBy>Jose Luis</cp:lastModifiedBy>
  <cp:revision>3</cp:revision>
  <dcterms:created xsi:type="dcterms:W3CDTF">2021-02-21T18:52:30Z</dcterms:created>
  <dcterms:modified xsi:type="dcterms:W3CDTF">2021-02-21T18:57:50Z</dcterms:modified>
</cp:coreProperties>
</file>