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437" r:id="rId3"/>
    <p:sldId id="417" r:id="rId4"/>
    <p:sldId id="408" r:id="rId5"/>
    <p:sldId id="418" r:id="rId6"/>
    <p:sldId id="420" r:id="rId7"/>
    <p:sldId id="412" r:id="rId8"/>
    <p:sldId id="421" r:id="rId9"/>
    <p:sldId id="423" r:id="rId10"/>
    <p:sldId id="424" r:id="rId11"/>
    <p:sldId id="425" r:id="rId12"/>
    <p:sldId id="426" r:id="rId13"/>
    <p:sldId id="428" r:id="rId14"/>
    <p:sldId id="429" r:id="rId15"/>
    <p:sldId id="430" r:id="rId16"/>
    <p:sldId id="432" r:id="rId17"/>
    <p:sldId id="433" r:id="rId18"/>
    <p:sldId id="414" r:id="rId19"/>
    <p:sldId id="434" r:id="rId20"/>
    <p:sldId id="435" r:id="rId21"/>
    <p:sldId id="443" r:id="rId22"/>
    <p:sldId id="438" r:id="rId23"/>
    <p:sldId id="442" r:id="rId24"/>
    <p:sldId id="439" r:id="rId25"/>
    <p:sldId id="441" r:id="rId26"/>
    <p:sldId id="446" r:id="rId27"/>
    <p:sldId id="447" r:id="rId28"/>
    <p:sldId id="449" r:id="rId29"/>
    <p:sldId id="458" r:id="rId30"/>
    <p:sldId id="457" r:id="rId31"/>
    <p:sldId id="455" r:id="rId32"/>
    <p:sldId id="461" r:id="rId33"/>
    <p:sldId id="462" r:id="rId34"/>
    <p:sldId id="463" r:id="rId35"/>
    <p:sldId id="464" r:id="rId36"/>
    <p:sldId id="465" r:id="rId37"/>
    <p:sldId id="460" r:id="rId38"/>
    <p:sldId id="459" r:id="rId39"/>
    <p:sldId id="472" r:id="rId40"/>
    <p:sldId id="470" r:id="rId41"/>
    <p:sldId id="467" r:id="rId42"/>
    <p:sldId id="469" r:id="rId43"/>
    <p:sldId id="473" r:id="rId44"/>
    <p:sldId id="468" r:id="rId45"/>
    <p:sldId id="474" r:id="rId46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/23T85IgY01sU+x9YZftQ==" hashData="WbG/UZXJULbOi4Q8gIteJe1Yhr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FF"/>
    <a:srgbClr val="006666"/>
    <a:srgbClr val="990000"/>
    <a:srgbClr val="D62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856" autoAdjust="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D42C8-9649-49F1-BB27-8A6FE645807C}" type="datetimeFigureOut">
              <a:rPr lang="hu-HU"/>
              <a:pPr>
                <a:defRPr/>
              </a:pPr>
              <a:t>2021.02.24.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6C9DA0-87B7-4138-A9DC-EDB6F9FBC33A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25070436"/>
      </p:ext>
    </p:extLst>
  </p:cSld>
  <p:clrMapOvr>
    <a:masterClrMapping/>
  </p:clrMapOvr>
  <p:transition spd="slow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64647-9CE7-4156-85FE-5F2A73B4A441}" type="datetimeFigureOut">
              <a:rPr lang="hu-HU"/>
              <a:pPr>
                <a:defRPr/>
              </a:pPr>
              <a:t>2021.02.24.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226721-81C7-4E35-8BE8-C4F5A9A977F9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710474068"/>
      </p:ext>
    </p:extLst>
  </p:cSld>
  <p:clrMapOvr>
    <a:masterClrMapping/>
  </p:clrMapOvr>
  <p:transition spd="slow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B560D-B20C-4679-9F29-D1C74B3B4846}" type="datetimeFigureOut">
              <a:rPr lang="hu-HU"/>
              <a:pPr>
                <a:defRPr/>
              </a:pPr>
              <a:t>2021.02.24.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E375B9-024E-4881-997D-9D2F5C13D67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728425300"/>
      </p:ext>
    </p:extLst>
  </p:cSld>
  <p:clrMapOvr>
    <a:masterClrMapping/>
  </p:clrMapOvr>
  <p:transition spd="slow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43F088-F8C5-4E5A-B98E-B00834FEADF7}" type="datetimeFigureOut">
              <a:rPr lang="hu-HU"/>
              <a:pPr>
                <a:defRPr/>
              </a:pPr>
              <a:t>2021.02.24.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74B6B-404E-4803-87CE-68A27A22624D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08128085"/>
      </p:ext>
    </p:extLst>
  </p:cSld>
  <p:clrMapOvr>
    <a:masterClrMapping/>
  </p:clrMapOvr>
  <p:transition spd="slow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8947A-BB94-4694-B2C0-02957D58E122}" type="datetimeFigureOut">
              <a:rPr lang="hu-HU"/>
              <a:pPr>
                <a:defRPr/>
              </a:pPr>
              <a:t>2021.02.24.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27BE2D-F107-44D1-B395-56D60678DBE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47836917"/>
      </p:ext>
    </p:extLst>
  </p:cSld>
  <p:clrMapOvr>
    <a:masterClrMapping/>
  </p:clrMapOvr>
  <p:transition spd="slow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AD65F-51A4-4ACA-9AFD-EE9EC383038B}" type="datetimeFigureOut">
              <a:rPr lang="hu-HU"/>
              <a:pPr>
                <a:defRPr/>
              </a:pPr>
              <a:t>2021.02.24.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13A94-242D-4975-B9CE-AC150A7E617C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069907640"/>
      </p:ext>
    </p:extLst>
  </p:cSld>
  <p:clrMapOvr>
    <a:masterClrMapping/>
  </p:clrMapOvr>
  <p:transition spd="slow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80D4F5-A81D-40F0-90A8-C44692FE6079}" type="datetimeFigureOut">
              <a:rPr lang="hu-HU"/>
              <a:pPr>
                <a:defRPr/>
              </a:pPr>
              <a:t>2021.02.24.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FA1EB-BBBE-4245-A9BD-8AA179DD4D34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815279972"/>
      </p:ext>
    </p:extLst>
  </p:cSld>
  <p:clrMapOvr>
    <a:masterClrMapping/>
  </p:clrMapOvr>
  <p:transition spd="slow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402E4-ABF0-4E37-80B3-6796E75EE2AD}" type="datetimeFigureOut">
              <a:rPr lang="hu-HU"/>
              <a:pPr>
                <a:defRPr/>
              </a:pPr>
              <a:t>2021.02.24.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F788D-6950-409E-BE38-A5261402CEE8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51522245"/>
      </p:ext>
    </p:extLst>
  </p:cSld>
  <p:clrMapOvr>
    <a:masterClrMapping/>
  </p:clrMapOvr>
  <p:transition spd="slow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74A81-6B52-467F-884B-240CE14C96DC}" type="datetimeFigureOut">
              <a:rPr lang="hu-HU"/>
              <a:pPr>
                <a:defRPr/>
              </a:pPr>
              <a:t>2021.02.24.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D88599-B2D6-4DC0-B40C-A54F20D7AC9E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76214130"/>
      </p:ext>
    </p:extLst>
  </p:cSld>
  <p:clrMapOvr>
    <a:masterClrMapping/>
  </p:clrMapOvr>
  <p:transition spd="slow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A308D-6A26-40D2-995B-E02BF6D23113}" type="datetimeFigureOut">
              <a:rPr lang="hu-HU"/>
              <a:pPr>
                <a:defRPr/>
              </a:pPr>
              <a:t>2021.02.24.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B32F47-CEA1-4060-AFE9-81FB8E92387A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129252043"/>
      </p:ext>
    </p:extLst>
  </p:cSld>
  <p:clrMapOvr>
    <a:masterClrMapping/>
  </p:clrMapOvr>
  <p:transition spd="slow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AB500B-4677-4789-9EB4-9FCA78AD5BB9}" type="datetimeFigureOut">
              <a:rPr lang="hu-HU"/>
              <a:pPr>
                <a:defRPr/>
              </a:pPr>
              <a:t>2021.02.24.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84950E-233D-4ECE-8026-96A30F8CD067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175156985"/>
      </p:ext>
    </p:extLst>
  </p:cSld>
  <p:clrMapOvr>
    <a:masterClrMapping/>
  </p:clrMapOvr>
  <p:transition spd="slow" advTm="4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4478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A51B6BA-DF54-4F04-AF38-AF46AE56F28C}" type="datetimeFigureOut">
              <a:rPr lang="hu-HU"/>
              <a:pPr>
                <a:defRPr/>
              </a:pPr>
              <a:t>2021.02.24.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15CE7BE-2446-42FA-B4CA-D2AA8F09FB34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5.png"/><Relationship Id="rId10" Type="http://schemas.openxmlformats.org/officeDocument/2006/relationships/image" Target="../media/image4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Kép 1" descr="1291745964E2ih7mC.jpg"/>
          <p:cNvPicPr>
            <a:picLocks noChangeAspect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4963"/>
            <a:ext cx="9144000" cy="618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292955" y="332656"/>
            <a:ext cx="867545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 smtClean="0">
                <a:ln w="18000">
                  <a:noFill/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  <a:cs typeface="+mn-cs"/>
              </a:rPr>
              <a:t>G</a:t>
            </a:r>
            <a:endParaRPr lang="hu-HU" sz="6600" b="1" dirty="0">
              <a:ln w="18000">
                <a:noFill/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  <a:cs typeface="+mn-cs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323528" y="1268760"/>
            <a:ext cx="795411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6600" b="1" dirty="0">
                <a:ln w="18000">
                  <a:noFill/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  <a:cs typeface="+mn-cs"/>
              </a:rPr>
              <a:t>E</a:t>
            </a:r>
            <a:endParaRPr lang="hu-HU" sz="6600" b="1" dirty="0">
              <a:ln w="18000">
                <a:noFill/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  <a:cs typeface="+mn-cs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243505" y="2276872"/>
            <a:ext cx="894797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 smtClean="0">
                <a:ln w="18000">
                  <a:noFill/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  <a:cs typeface="+mn-cs"/>
              </a:rPr>
              <a:t>N</a:t>
            </a:r>
            <a:endParaRPr lang="hu-HU" sz="6600" b="1" dirty="0">
              <a:ln w="18000">
                <a:noFill/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  <a:cs typeface="+mn-cs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330741" y="3356992"/>
            <a:ext cx="763351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 smtClean="0">
                <a:ln w="18000">
                  <a:noFill/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  <a:cs typeface="+mn-cs"/>
              </a:rPr>
              <a:t>T</a:t>
            </a:r>
            <a:endParaRPr lang="hu-HU" sz="6600" b="1" dirty="0">
              <a:ln w="18000">
                <a:noFill/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  <a:cs typeface="+mn-cs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308299" y="4365104"/>
            <a:ext cx="795411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 smtClean="0">
                <a:ln w="18000">
                  <a:noFill/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  <a:cs typeface="+mn-cs"/>
              </a:rPr>
              <a:t>E</a:t>
            </a:r>
            <a:endParaRPr lang="hu-HU" sz="6600" b="1" dirty="0">
              <a:ln w="18000">
                <a:noFill/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  <a:cs typeface="+mn-cs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281977" y="5373216"/>
            <a:ext cx="734496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600" b="1" dirty="0" smtClean="0">
                <a:ln w="18000">
                  <a:noFill/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  <a:cs typeface="+mn-cs"/>
              </a:rPr>
              <a:t>S</a:t>
            </a:r>
            <a:endParaRPr lang="hu-HU" sz="6600" b="1" dirty="0">
              <a:ln w="18000">
                <a:noFill/>
                <a:prstDash val="solid"/>
                <a:miter lim="800000"/>
              </a:ln>
              <a:solidFill>
                <a:srgbClr val="0070C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  <a:cs typeface="+mn-cs"/>
            </a:endParaRPr>
          </a:p>
        </p:txBody>
      </p:sp>
    </p:spTree>
  </p:cSld>
  <p:clrMapOvr>
    <a:masterClrMapping/>
  </p:clrMapOvr>
  <p:transition spd="slow" advTm="8000">
    <p:randomBar dir="vert"/>
    <p:sndAc>
      <p:stSnd>
        <p:snd r:embed="rId2" name="Barbra Streisand - Peop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Kép 2" descr="1287652330iK1YE1l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4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Kép 1" descr="1281764806zCl7f8g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1" t="1100" r="841" b="11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Kép 1" descr="1288106788tzG47Lq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Kép 1" descr="1288856705HKfKtzS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2425"/>
            <a:ext cx="9144000" cy="615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Kép 1" descr="1283575696BJ3d84D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Kép 1" descr="1288856918gjxvGyt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7" t="1675"/>
          <a:stretch>
            <a:fillRect/>
          </a:stretch>
        </p:blipFill>
        <p:spPr bwMode="auto">
          <a:xfrm>
            <a:off x="0" y="428625"/>
            <a:ext cx="9144000" cy="606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Kép 1" descr="1289409188WYB7CQj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Kép 1" descr="1289423210bhWx8T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1" t="1302" r="2521" b="1302"/>
          <a:stretch>
            <a:fillRect/>
          </a:stretch>
        </p:blipFill>
        <p:spPr bwMode="auto">
          <a:xfrm>
            <a:off x="0" y="401638"/>
            <a:ext cx="9144000" cy="605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Kép 1" descr="1289541997M5clzuE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Kép 1" descr="1289843655X6Qyaj8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63"/>
          <a:stretch>
            <a:fillRect/>
          </a:stretch>
        </p:blipFill>
        <p:spPr bwMode="auto">
          <a:xfrm>
            <a:off x="0" y="508000"/>
            <a:ext cx="9144000" cy="584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Kép 1" descr="1290183315UCBmltz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4675"/>
            <a:ext cx="9144000" cy="570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Kép 1" descr="1290185321flcCBVC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750"/>
            <a:ext cx="9144000" cy="527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Kép 1" descr="1290188435N5CVZrP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Kép 1" descr="1290201022beqQI8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Kép 1" descr="1290202569EKmPKI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Kép 1" descr="1285371483BgJbQkK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38" y="0"/>
            <a:ext cx="8797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Kép 1" descr="1290212766Saaimj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5775"/>
            <a:ext cx="9144000" cy="588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Kép 1" descr="1291332094AvX4Lj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Kép 1" descr="1294866493xSPlHv7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0"/>
            <a:ext cx="9128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Kép 1" descr="1292368895u19wS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0200"/>
            <a:ext cx="9144000" cy="619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Kép 1" descr="1294762788kPzpGtB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05"/>
          <a:stretch>
            <a:fillRect/>
          </a:stretch>
        </p:blipFill>
        <p:spPr bwMode="auto">
          <a:xfrm>
            <a:off x="0" y="187325"/>
            <a:ext cx="9144000" cy="648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Kép 1" descr="1292951429MS3VDYH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0"/>
          <a:stretch>
            <a:fillRect/>
          </a:stretch>
        </p:blipFill>
        <p:spPr bwMode="auto">
          <a:xfrm>
            <a:off x="0" y="382588"/>
            <a:ext cx="9144000" cy="605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Kép 1" descr="1294164331yJ5wLD7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79"/>
          <a:stretch>
            <a:fillRect/>
          </a:stretch>
        </p:blipFill>
        <p:spPr bwMode="auto">
          <a:xfrm>
            <a:off x="0" y="466725"/>
            <a:ext cx="9144000" cy="592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Kép 1" descr="1295395270MM5HvXA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5275"/>
            <a:ext cx="9144000" cy="626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Kép 1" descr="1296578890k86tyhY.jpg"/>
          <p:cNvPicPr>
            <a:picLocks noChangeAspect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Kép 1" descr="1297853631yd8zdTV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6438"/>
            <a:ext cx="9144000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Kép 1" descr="12154353375xd9Ij1.jpg"/>
          <p:cNvPicPr>
            <a:picLocks noChangeAspect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75"/>
            <a:ext cx="9144000" cy="591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Kép 1" descr="1298627700AfjLibU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438"/>
            <a:ext cx="9144000" cy="646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Kép 1" descr="1298575992yMqbRtL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88" y="0"/>
            <a:ext cx="8150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Kép 1" descr="12354646848TAesv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" t="1572" r="1050" b="1572"/>
          <a:stretch>
            <a:fillRect/>
          </a:stretch>
        </p:blipFill>
        <p:spPr bwMode="auto">
          <a:xfrm>
            <a:off x="0" y="439738"/>
            <a:ext cx="9144000" cy="604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Kép 1" descr="12360673277JYztHe.jpg"/>
          <p:cNvPicPr>
            <a:picLocks noChangeAspect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Kép 1" descr="12375994187zRRjLe.jpg"/>
          <p:cNvPicPr>
            <a:picLocks noChangeAspect="1"/>
          </p:cNvPicPr>
          <p:nvPr/>
        </p:nvPicPr>
        <p:blipFill>
          <a:blip r:embed="rId2">
            <a:lum bright="-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8275"/>
            <a:ext cx="9144000" cy="652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Kép 1" descr="12384336463tM22vW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Kép 1" descr="12451144977csxnt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0" t="2400" r="2100" b="6599"/>
          <a:stretch>
            <a:fillRect/>
          </a:stretch>
        </p:blipFill>
        <p:spPr bwMode="auto">
          <a:xfrm>
            <a:off x="0" y="263525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Kép 1" descr="12295782473n2AHjr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914400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Kép 1" descr="12232382463yTEtk3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2" t="3149" r="2412" b="3149"/>
          <a:stretch>
            <a:fillRect/>
          </a:stretch>
        </p:blipFill>
        <p:spPr bwMode="auto">
          <a:xfrm>
            <a:off x="0" y="0"/>
            <a:ext cx="91170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Kép 1" descr="12594482572qR86vF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Kép 1" descr="12577296752WmFK9t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Kép 2" descr="12531803293utUVPH.jpg"/>
          <p:cNvPicPr>
            <a:picLocks noChangeAspect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Kép 1" descr="12573538082gxv92l.jpg"/>
          <p:cNvPicPr>
            <a:picLocks noChangeAspect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" t="693"/>
          <a:stretch>
            <a:fillRect/>
          </a:stretch>
        </p:blipFill>
        <p:spPr bwMode="auto">
          <a:xfrm>
            <a:off x="0" y="398463"/>
            <a:ext cx="9144000" cy="607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Kép 1" descr="12629668401emGmhX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Kép 1" descr="12552342246h17WM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églalap 6"/>
          <p:cNvSpPr/>
          <p:nvPr/>
        </p:nvSpPr>
        <p:spPr>
          <a:xfrm>
            <a:off x="3491880" y="2636912"/>
            <a:ext cx="2393604" cy="144655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800" b="1" dirty="0" smtClean="0">
                <a:ln w="18000">
                  <a:noFill/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  <a:cs typeface="+mn-cs"/>
              </a:rPr>
              <a:t>FIN</a:t>
            </a:r>
            <a:endParaRPr lang="hu-HU" sz="8800" b="1" dirty="0">
              <a:ln w="18000">
                <a:noFill/>
                <a:prstDash val="solid"/>
                <a:miter lim="800000"/>
              </a:ln>
              <a:solidFill>
                <a:schemeClr val="accent6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  <a:cs typeface="+mn-cs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euples du monde 4 - Judy .. 10 05 201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Peuples du monde 4 - Judy .. 10 05 2012</Template>
  <TotalTime>4</TotalTime>
  <Words>23</Words>
  <Application>Microsoft Office PowerPoint</Application>
  <PresentationFormat>Presentación en pantalla (4:3)</PresentationFormat>
  <Paragraphs>9</Paragraphs>
  <Slides>44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9" baseType="lpstr">
      <vt:lpstr>Calibri</vt:lpstr>
      <vt:lpstr>Arial</vt:lpstr>
      <vt:lpstr>Georgia</vt:lpstr>
      <vt:lpstr>Peuples du monde 4 - Judy .. 10 05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2021-02-24T18:46:05Z</dcterms:created>
  <dcterms:modified xsi:type="dcterms:W3CDTF">2021-02-24T18:50:42Z</dcterms:modified>
</cp:coreProperties>
</file>