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9" r:id="rId4"/>
    <p:sldId id="256" r:id="rId5"/>
    <p:sldId id="257" r:id="rId6"/>
    <p:sldId id="258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3" r:id="rId25"/>
    <p:sldId id="281" r:id="rId26"/>
    <p:sldId id="284" r:id="rId27"/>
    <p:sldId id="285" r:id="rId28"/>
    <p:sldId id="286" r:id="rId29"/>
    <p:sldId id="280" r:id="rId30"/>
    <p:sldId id="287" r:id="rId31"/>
    <p:sldId id="288" r:id="rId32"/>
    <p:sldId id="289" r:id="rId33"/>
    <p:sldId id="290" r:id="rId34"/>
    <p:sldId id="291" r:id="rId35"/>
    <p:sldId id="293" r:id="rId36"/>
    <p:sldId id="294" r:id="rId37"/>
    <p:sldId id="295" r:id="rId38"/>
    <p:sldId id="297" r:id="rId39"/>
    <p:sldId id="298" r:id="rId40"/>
    <p:sldId id="299" r:id="rId41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J9sejSsE4z2S+PAH+ZKFw==" hashData="CFuzrd7UCJZjxjN1V4B0IM+Lt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713C4-7858-4B29-91AA-3D5DF8A5A28B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75C50-7249-45D1-9EE0-AB4E1FC4EE3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71489178"/>
      </p:ext>
    </p:extLst>
  </p:cSld>
  <p:clrMapOvr>
    <a:masterClrMapping/>
  </p:clrMapOvr>
  <p:transition spd="slow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35E49-EC3E-49EF-9B11-23CF6FF8576E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B1F21-500B-40A4-87C0-4002A4114B9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8145925"/>
      </p:ext>
    </p:extLst>
  </p:cSld>
  <p:clrMapOvr>
    <a:masterClrMapping/>
  </p:clrMapOvr>
  <p:transition spd="slow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14BB7-D6A2-4EB8-A814-A60A71A9CCD1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30A0B-89A0-4B24-ACC7-565941504F7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9400071"/>
      </p:ext>
    </p:extLst>
  </p:cSld>
  <p:clrMapOvr>
    <a:masterClrMapping/>
  </p:clrMapOvr>
  <p:transition spd="slow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52D06-465B-4909-B51F-BB9285605458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47A46-2B4C-4B87-B98A-66E4152DC2C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78606824"/>
      </p:ext>
    </p:extLst>
  </p:cSld>
  <p:clrMapOvr>
    <a:masterClrMapping/>
  </p:clrMapOvr>
  <p:transition spd="slow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42E4B-0A48-4980-92F2-77FE892D65E9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0FCC6-0A53-4727-81DD-CC832118E4F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4081987"/>
      </p:ext>
    </p:extLst>
  </p:cSld>
  <p:clrMapOvr>
    <a:masterClrMapping/>
  </p:clrMapOvr>
  <p:transition spd="slow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2A4C8-F9B7-43D4-A0E5-82D6497BBDC2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90E0F-9901-4AAA-A112-B74C5777558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03239841"/>
      </p:ext>
    </p:extLst>
  </p:cSld>
  <p:clrMapOvr>
    <a:masterClrMapping/>
  </p:clrMapOvr>
  <p:transition spd="slow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30CDA-17B8-42EF-979B-E3FB79E3E901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936E8-62A4-4A59-9D94-BA71C87EDB5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17849711"/>
      </p:ext>
    </p:extLst>
  </p:cSld>
  <p:clrMapOvr>
    <a:masterClrMapping/>
  </p:clrMapOvr>
  <p:transition spd="slow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E99E7-FF82-4C95-9B0C-E2FC5286E818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B2461-76F6-4E58-B8FC-ABD628AC466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31675756"/>
      </p:ext>
    </p:extLst>
  </p:cSld>
  <p:clrMapOvr>
    <a:masterClrMapping/>
  </p:clrMapOvr>
  <p:transition spd="slow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D10B0-8321-4C2E-814D-AFE140C04601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ACC3C-623E-4D86-BD69-A19E667F9F8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9937388"/>
      </p:ext>
    </p:extLst>
  </p:cSld>
  <p:clrMapOvr>
    <a:masterClrMapping/>
  </p:clrMapOvr>
  <p:transition spd="slow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3FB3E-BB95-4DFF-BF58-1C03BD64D6CF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F2F9-91B5-4ECE-AF72-9E6EBCFB1EC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7409907"/>
      </p:ext>
    </p:extLst>
  </p:cSld>
  <p:clrMapOvr>
    <a:masterClrMapping/>
  </p:clrMapOvr>
  <p:transition spd="slow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EE2BA-04F8-4A48-986F-60ED04359CF0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8C83F-16B6-4188-B67F-FE31F299407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31916029"/>
      </p:ext>
    </p:extLst>
  </p:cSld>
  <p:clrMapOvr>
    <a:masterClrMapping/>
  </p:clrMapOvr>
  <p:transition spd="slow"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507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8E5F4BF-1BEC-4CC2-8273-579689CE4E32}" type="datetimeFigureOut">
              <a:rPr lang="tr-TR"/>
              <a:pPr>
                <a:defRPr/>
              </a:pPr>
              <a:t>04.12.2021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026AB5-E068-45D9-B82A-1B26711A4F0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3 İçerik Yer Tutucusu" descr="1209480275Tzr3Q72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22258" y="0"/>
            <a:ext cx="6297613" cy="6858000"/>
          </a:xfrm>
        </p:spPr>
      </p:pic>
      <p:sp>
        <p:nvSpPr>
          <p:cNvPr id="2052" name="4 Metin kutusu"/>
          <p:cNvSpPr txBox="1">
            <a:spLocks noChangeArrowheads="1"/>
          </p:cNvSpPr>
          <p:nvPr/>
        </p:nvSpPr>
        <p:spPr bwMode="auto">
          <a:xfrm>
            <a:off x="-20992" y="5301208"/>
            <a:ext cx="31432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4000" dirty="0" smtClean="0">
                <a:solidFill>
                  <a:schemeClr val="bg1"/>
                </a:solidFill>
                <a:latin typeface="CommercialScript BT" pitchFamily="66" charset="0"/>
              </a:rPr>
              <a:t>-</a:t>
            </a:r>
            <a:r>
              <a:rPr lang="tr-TR" sz="4000" dirty="0" smtClean="0">
                <a:solidFill>
                  <a:schemeClr val="bg1"/>
                </a:solidFill>
                <a:latin typeface="CommercialScript BT" pitchFamily="66" charset="0"/>
              </a:rPr>
              <a:t>Julio Iglesias-</a:t>
            </a:r>
            <a:endParaRPr lang="tr-TR" sz="4000" dirty="0">
              <a:solidFill>
                <a:schemeClr val="bg1"/>
              </a:solidFill>
              <a:latin typeface="CommercialScript BT" pitchFamily="66" charset="0"/>
            </a:endParaRPr>
          </a:p>
          <a:p>
            <a:r>
              <a:rPr lang="tr-TR" sz="4000" dirty="0">
                <a:solidFill>
                  <a:schemeClr val="bg1"/>
                </a:solidFill>
                <a:latin typeface="CommercialScript BT" pitchFamily="66" charset="0"/>
              </a:rPr>
              <a:t>Italian Medley</a:t>
            </a:r>
          </a:p>
        </p:txBody>
      </p:sp>
      <p:pic>
        <p:nvPicPr>
          <p:cNvPr id="6" name="Juli3500.wav">
            <a:hlinkClick r:id="" action="ppaction://media"/>
          </p:cNvPr>
          <p:cNvPicPr>
            <a:picLocks noRot="1" noChangeAspect="1"/>
          </p:cNvPicPr>
          <p:nvPr>
            <a:wavAudioFile r:embed="rId1" name="Julio Iglesias - Italian Medley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833" y="4797152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6165" y="1268760"/>
            <a:ext cx="29289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Gatos</a:t>
            </a:r>
            <a:endParaRPr lang="es-ES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3 İçerik Yer Tutucusu" descr="4288919-m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82588"/>
            <a:ext cx="9144000" cy="6092825"/>
          </a:xfrm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Başlık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tr-TR" smtClean="0"/>
          </a:p>
        </p:txBody>
      </p:sp>
      <p:pic>
        <p:nvPicPr>
          <p:cNvPr id="4100" name="3 Resim" descr="35_With_Mother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3 İçerik Yer Tutucusu" descr="13459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82800" y="0"/>
            <a:ext cx="4978400" cy="6858000"/>
          </a:xfrm>
        </p:spPr>
      </p:pic>
    </p:spTree>
  </p:cSld>
  <p:clrMapOvr>
    <a:masterClrMapping/>
  </p:clrMapOvr>
  <p:transition spd="slow" advTm="9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7" name="3 İçerik Yer Tutucusu" descr="3846933-m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475" y="0"/>
            <a:ext cx="7893050" cy="6858000"/>
          </a:xfrm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3 İçerik Yer Tutucusu" descr="6013186-m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10"/>
          <a:stretch>
            <a:fillRect/>
          </a:stretch>
        </p:blipFill>
        <p:spPr>
          <a:xfrm>
            <a:off x="874713" y="0"/>
            <a:ext cx="7394575" cy="6867525"/>
          </a:xfrm>
        </p:spPr>
      </p:pic>
    </p:spTree>
  </p:cSld>
  <p:clrMapOvr>
    <a:masterClrMapping/>
  </p:clrMapOvr>
  <p:transition spd="slow" advTm="9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5" name="3 İçerik Yer Tutucusu" descr="6045196-m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663" y="0"/>
            <a:ext cx="8702675" cy="6858000"/>
          </a:xfrm>
        </p:spPr>
      </p:pic>
    </p:spTree>
  </p:cSld>
  <p:clrMapOvr>
    <a:masterClrMapping/>
  </p:clrMapOvr>
  <p:transition spd="slow" advTm="9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3 İçerik Yer Tutucusu" descr="6104078-m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2" r="835" b="3537"/>
          <a:stretch>
            <a:fillRect/>
          </a:stretch>
        </p:blipFill>
        <p:spPr>
          <a:xfrm>
            <a:off x="0" y="0"/>
            <a:ext cx="9105900" cy="6858000"/>
          </a:xfrm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3 İçerik Yer Tutucusu" descr="cat43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63725" y="0"/>
            <a:ext cx="5416550" cy="6858000"/>
          </a:xfrm>
        </p:spPr>
      </p:pic>
    </p:spTree>
  </p:cSld>
  <p:clrMapOvr>
    <a:masterClrMapping/>
  </p:clrMapOvr>
  <p:transition spd="slow" advTm="9000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3 İçerik Yer Tutucusu" descr="cat-468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3 İçerik Yer Tutucusu" descr="cat-558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3 İçerik Yer Tutucusu" descr="cat-579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3 İçerik Yer Tutucusu" descr="cat_5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3 İçerik Yer Tutucusu" descr="cat_6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3 İçerik Yer Tutucusu" descr="cat_005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3 İçerik Yer Tutucusu" descr="cat_009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5" name="3 İçerik Yer Tutucusu" descr="cat_0129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3 İçerik Yer Tutucusu" descr="cat_016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3" name="5 İçerik Yer Tutucusu" descr="cat_018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3 İçerik Yer Tutucusu" descr="catss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03463" y="0"/>
            <a:ext cx="4537075" cy="6858000"/>
          </a:xfrm>
        </p:spPr>
      </p:pic>
    </p:spTree>
  </p:cSld>
  <p:clrMapOvr>
    <a:masterClrMapping/>
  </p:clrMapOvr>
  <p:transition spd="slow" advTm="9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3 İçerik Yer Tutucusu" descr="cute-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3 İçerik Yer Tutucusu" descr="macska-043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79" name="3 İçerik Yer Tutucusu" descr="ml0007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3" name="3 İçerik Yer Tutucusu" descr="macska-116_Small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8"/>
          <a:stretch/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7" name="3 İçerik Yer Tutucusu" descr="ml0009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cover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1" name="3 İçerik Yer Tutucusu" descr="ml0011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3 İçerik Yer Tutucusu" descr="ml0026_Small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3 İçerik Yer Tutucusu" descr="macska-114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3" name="3 İçerik Yer Tutucusu" descr="ml0032-1_Small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7" name="3 İçerik Yer Tutucusu" descr="ml0039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cover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1" name="3 İçerik Yer Tutucusu" descr="ml0040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cover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5" name="3 İçerik Yer Tutucusu" descr="ml0043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cover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19" name="3 İçerik Yer Tutucusu" descr="ml0062-1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3" name="3 İçerik Yer Tutucusu" descr="ml0078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7" name="3 İçerik Yer Tutucusu" descr="ml0081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2250" cy="6858000"/>
          </a:xfrm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1" name="5 İçerik Yer Tutucusu" descr="ml0084-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5" name="3 İçerik Yer Tutucusu" descr="ml0088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8" t="11101" r="4774"/>
          <a:stretch>
            <a:fillRect/>
          </a:stretch>
        </p:blipFill>
        <p:spPr>
          <a:xfrm>
            <a:off x="0" y="3175"/>
            <a:ext cx="9144000" cy="6854825"/>
          </a:xfrm>
        </p:spPr>
      </p:pic>
    </p:spTree>
  </p:cSld>
  <p:clrMapOvr>
    <a:masterClrMapping/>
  </p:clrMapOvr>
  <p:transition spd="slow" advTm="9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39" name="5 İçerik Yer Tutucusu" descr="ValentineKit_lc_P9323_Small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75" y="0"/>
            <a:ext cx="8985250" cy="6858000"/>
          </a:xfrm>
        </p:spPr>
      </p:pic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tos en Abundancia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Gatos en Abundancia</Template>
  <TotalTime>1</TotalTime>
  <Words>22</Words>
  <Application>Microsoft Office PowerPoint</Application>
  <PresentationFormat>Presentación en pantalla (4:3)</PresentationFormat>
  <Paragraphs>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Gatos en Abundancia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2021-12-04T09:37:25Z</dcterms:created>
  <dcterms:modified xsi:type="dcterms:W3CDTF">2021-12-04T09:38:45Z</dcterms:modified>
</cp:coreProperties>
</file>