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3" r:id="rId8"/>
    <p:sldId id="261" r:id="rId9"/>
    <p:sldId id="262" r:id="rId10"/>
    <p:sldId id="265" r:id="rId11"/>
    <p:sldId id="267" r:id="rId12"/>
    <p:sldId id="264" r:id="rId13"/>
    <p:sldId id="266" r:id="rId14"/>
    <p:sldId id="269" r:id="rId15"/>
    <p:sldId id="270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74" r:id="rId24"/>
    <p:sldId id="275" r:id="rId25"/>
    <p:sldId id="276" r:id="rId26"/>
    <p:sldId id="272" r:id="rId27"/>
    <p:sldId id="271" r:id="rId28"/>
    <p:sldId id="273" r:id="rId29"/>
    <p:sldId id="284" r:id="rId30"/>
  </p:sldIdLst>
  <p:sldSz cx="9144000" cy="6858000" type="screen4x3"/>
  <p:notesSz cx="6858000" cy="9144000"/>
  <p:photoAlbum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KS3WoCquSIODeo+vmWfEg==" hashData="K1w0FPXg4eHZVzIccely3dNbL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-87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2" d="100"/>
        <a:sy n="92" d="100"/>
      </p:scale>
      <p:origin x="0" y="-60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6BEF1-BDA0-4D63-A139-3EF7D98D13E2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ED7824-1663-4273-A86B-BB182CA65D0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979078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EA0A1-E1AA-47D8-9441-6F913FCFF4D6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8C5B2-DF80-490B-9E40-A19CA1F729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7442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FDEE5-D71E-4D70-9EB5-9C54CCFF8153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11061-F1FF-4840-8584-0EFFEDB1188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994403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C2097-C31F-4ACC-AC70-4BE5E76D4821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230A4-8C54-4121-BED0-EE8A759A834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77464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45538-EEBC-4A9E-B09F-DB57FAA4F24D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FFD9C-0EF4-4F83-81A0-658EDAFF06D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124487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D1AB3-007E-4318-A761-A582DB9D6580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20DD4-6E95-42C1-87E0-C623DF5FDA8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17611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09167-0ED8-4BB9-BAB7-CF99A5EE9183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65262-E1CA-4313-BD83-BA8546F106F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471648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EFD45-CCA1-4E18-8F19-1C13A1B00D46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A681B6-CE4B-435F-880C-CDD76E98361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539941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6D1DE-7ED0-43BD-A597-4117ECACBD4A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E804CD-718D-4BF0-8CC6-FC37ADFB78B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88412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08AF-CF21-4BB1-90BC-CC63F95FA962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28EEE-DC68-4C6D-AD0D-0E6D4449A95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049214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86406-7401-4409-984F-F2422995EFD6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2CAAC8-46F5-49F6-A0AB-EE62E0320A3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635584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550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>
            <a:alpha val="3019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DBE01DA-71D6-4A11-B131-EFAFCB1CC609}" type="datetimeFigureOut">
              <a:rPr lang="en-US"/>
              <a:pPr>
                <a:defRPr/>
              </a:pPr>
              <a:t>9/1/2019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AA6B423-6838-4BBE-AC62-467B7AB7A6E0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0A6F7C-14B4-48BB-9D24-C2590C65D3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655763"/>
          </a:xfrm>
        </p:spPr>
        <p:txBody>
          <a:bodyPr rtlCol="0" anchor="ctr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Gaby </a:t>
            </a:r>
            <a:r>
              <a:rPr lang="en-US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Reesea</a:t>
            </a:r>
            <a:r>
              <a:rPr lang="en-US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/>
            </a:r>
            <a:br>
              <a:rPr lang="en-US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</a:br>
            <a:r>
              <a:rPr lang="en-US" sz="5400" dirty="0" err="1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Artista</a:t>
            </a:r>
            <a:r>
              <a:rPr lang="en-US" sz="54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en-US" sz="5400" dirty="0" err="1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rumano</a:t>
            </a:r>
            <a:r>
              <a:rPr lang="en-US" sz="54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en-US" sz="5400" dirty="0" err="1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motosierra</a:t>
            </a:r>
            <a:endParaRPr lang="en-US" sz="5400" dirty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2051" name="Picture 5" descr="4720077c349d090d7b15b3acd54fba4c"/>
          <p:cNvPicPr>
            <a:picLocks noGrp="1" noChangeAspect="1" noChangeArrowheads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1847850"/>
            <a:ext cx="5302250" cy="501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Doina Badia - Tango d'amore+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6b8e466753aee363c4c5175072778433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63" y="0"/>
            <a:ext cx="3851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bf0b4877f60c7954f991dcbf93d4b0b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63" y="0"/>
            <a:ext cx="3851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abi6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63" y="0"/>
            <a:ext cx="3851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abi8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738" y="0"/>
            <a:ext cx="4708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abi9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39b837418d99de33a1549729c6f9643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00" y="0"/>
            <a:ext cx="4926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89569a6f9f08c43845c504d7798c1c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9652bb097e01f5dec0a3ad4cb71115bc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0"/>
            <a:ext cx="5235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be94da7e9057d2738ab000928c6c4db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613b508e324a2299f6103bec9c7347b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8" y="0"/>
            <a:ext cx="5189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d7178ec63b3c3672d397d298bc795f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0"/>
            <a:ext cx="594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d1e6905b0a51a619086047922a18a28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3" y="0"/>
            <a:ext cx="7761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23f262ed2f995e87d8a0b8b6401b3634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7450"/>
            <a:ext cx="9144000" cy="448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31cae7c89b50da6576893cc713b7d65f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74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gabi-rizea-chainsaw-art-7-640x48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abi-rizea-chainsaw-art-6-640x48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5166f0dedd143ba610984e5d1691ed9f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gabi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abi1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gabi1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abi-rizea-chainsaw-art-8-640x426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abi3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bbd726de7560de806a06468e4a36a3fc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382588"/>
            <a:ext cx="9159875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abi5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gabi-rizea-chainsaw-art-9-640x36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857250"/>
            <a:ext cx="9155113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3644f7829cc208147021edf12d3a2a3c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7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124EDD1-A4D0-4B02-98BF-0AA07456D4A3}"/>
              </a:ext>
            </a:extLst>
          </p:cNvPr>
          <p:cNvSpPr/>
          <p:nvPr/>
        </p:nvSpPr>
        <p:spPr>
          <a:xfrm>
            <a:off x="2286000" y="5772150"/>
            <a:ext cx="4572000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Author : kangur06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Images from the Internet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Music: </a:t>
            </a:r>
            <a:r>
              <a:rPr lang="en-AU" altLang="en-US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Doina</a:t>
            </a:r>
            <a:r>
              <a:rPr lang="en-AU" altLang="en-US" dirty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 </a:t>
            </a:r>
            <a:r>
              <a:rPr lang="en-AU" altLang="en-US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Badia</a:t>
            </a:r>
            <a:r>
              <a:rPr lang="en-AU" altLang="en-US" dirty="0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 - Tango </a:t>
            </a:r>
            <a:r>
              <a:rPr lang="en-AU" altLang="en-US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cs typeface="Aparajita" panose="02020603050405020304" pitchFamily="18" charset="0"/>
              </a:rPr>
              <a:t>d'amore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ulpteur bois - Roumanie - Gaby Reesa .. 27 06 2019 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Sculpteur bois - Roumanie - Gaby Reesa .. 27 06 2019 </Template>
  <TotalTime>3</TotalTime>
  <Words>32</Words>
  <Application>Microsoft Office PowerPoint</Application>
  <PresentationFormat>Presentación en pantalla (4:3)</PresentationFormat>
  <Paragraphs>6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5" baseType="lpstr">
      <vt:lpstr>Calibri</vt:lpstr>
      <vt:lpstr>Arial</vt:lpstr>
      <vt:lpstr>Calibri Light</vt:lpstr>
      <vt:lpstr>Baskerville Old Face</vt:lpstr>
      <vt:lpstr>Aparajita</vt:lpstr>
      <vt:lpstr>Sculpteur bois - Roumanie - Gaby Reesa .. 27 06 2019 </vt:lpstr>
      <vt:lpstr>Diseño predeterminado</vt:lpstr>
      <vt:lpstr>Gaby Reesea Artista rumano motosierra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Gaby Reesea Artista rumano motosierra</dc:title>
  <dc:creator>Jose Luis</dc:creator>
  <cp:lastModifiedBy>Jose Luis</cp:lastModifiedBy>
  <cp:revision>1</cp:revision>
  <dcterms:created xsi:type="dcterms:W3CDTF">2019-09-01T15:10:36Z</dcterms:created>
  <dcterms:modified xsi:type="dcterms:W3CDTF">2019-09-01T15:13:57Z</dcterms:modified>
</cp:coreProperties>
</file>