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56" r:id="rId3"/>
    <p:sldId id="311" r:id="rId4"/>
    <p:sldId id="323" r:id="rId5"/>
    <p:sldId id="268" r:id="rId6"/>
    <p:sldId id="321" r:id="rId7"/>
    <p:sldId id="270" r:id="rId8"/>
    <p:sldId id="325" r:id="rId9"/>
    <p:sldId id="309" r:id="rId10"/>
    <p:sldId id="298" r:id="rId11"/>
    <p:sldId id="322" r:id="rId12"/>
    <p:sldId id="312" r:id="rId13"/>
    <p:sldId id="271" r:id="rId14"/>
    <p:sldId id="313" r:id="rId15"/>
    <p:sldId id="273" r:id="rId16"/>
    <p:sldId id="310" r:id="rId17"/>
    <p:sldId id="302" r:id="rId18"/>
    <p:sldId id="277" r:id="rId19"/>
    <p:sldId id="279" r:id="rId20"/>
    <p:sldId id="314" r:id="rId21"/>
    <p:sldId id="297" r:id="rId22"/>
    <p:sldId id="280" r:id="rId23"/>
    <p:sldId id="281" r:id="rId24"/>
    <p:sldId id="282" r:id="rId25"/>
    <p:sldId id="301" r:id="rId26"/>
    <p:sldId id="299" r:id="rId27"/>
    <p:sldId id="319" r:id="rId28"/>
    <p:sldId id="283" r:id="rId29"/>
    <p:sldId id="303" r:id="rId30"/>
    <p:sldId id="307" r:id="rId31"/>
    <p:sldId id="286" r:id="rId32"/>
    <p:sldId id="320" r:id="rId33"/>
    <p:sldId id="287" r:id="rId34"/>
    <p:sldId id="306" r:id="rId35"/>
    <p:sldId id="288" r:id="rId36"/>
    <p:sldId id="300" r:id="rId37"/>
    <p:sldId id="308" r:id="rId38"/>
    <p:sldId id="289" r:id="rId39"/>
    <p:sldId id="304" r:id="rId40"/>
    <p:sldId id="290" r:id="rId41"/>
    <p:sldId id="291" r:id="rId42"/>
    <p:sldId id="292" r:id="rId43"/>
    <p:sldId id="305" r:id="rId44"/>
    <p:sldId id="293" r:id="rId45"/>
    <p:sldId id="294" r:id="rId46"/>
    <p:sldId id="317" r:id="rId47"/>
    <p:sldId id="295" r:id="rId48"/>
    <p:sldId id="296" r:id="rId49"/>
    <p:sldId id="318" r:id="rId50"/>
    <p:sldId id="315" r:id="rId51"/>
    <p:sldId id="324" r:id="rId5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TJyMEh9XRaW9aR+QXHgE5A==" hashData="S6cxPcdjzEQYjN46cJrXb64td3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7444" autoAdjust="0"/>
    <p:restoredTop sz="86381" autoAdjust="0"/>
  </p:normalViewPr>
  <p:slideViewPr>
    <p:cSldViewPr>
      <p:cViewPr>
        <p:scale>
          <a:sx n="58" d="100"/>
          <a:sy n="58" d="100"/>
        </p:scale>
        <p:origin x="-1326" y="-42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51203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05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o-RO" noProof="0" smtClean="0"/>
          </a:p>
        </p:txBody>
      </p:sp>
      <p:sp>
        <p:nvSpPr>
          <p:cNvPr id="51207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E27AFBE-E545-40DD-80A1-17CD5105C51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35948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CFF6570-7E14-4832-A928-713DB3994E74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Microsoft YaHei" charset="-122"/>
            </a:endParaRPr>
          </a:p>
        </p:txBody>
      </p:sp>
      <p:sp>
        <p:nvSpPr>
          <p:cNvPr id="5222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B4FCB70-2224-4E2B-83AF-2AEDB32C6D60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698B0AE-4A86-4BC6-9390-E250A6EEE213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325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BA10B262-0566-40B1-B16D-ABA253E0203C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AAD60F0A-6425-4F04-A580-B58CE77102D6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6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42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42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427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E748DA3C-C923-43DE-B9BB-2AE9A1E0BB37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6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1E822A0-B35B-4DAD-AC12-6C9677B7634A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12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52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53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530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9A7690EC-41FF-4DE7-B4A9-A514DD71486C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12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160C1C1-C847-4634-83B8-5DF6032EFE17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14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63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63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63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11DBE587-D396-4ED8-A9D6-D28E18176089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14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73874B6-BEE8-464D-967A-197DFD02F9C6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17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73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73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73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AE837523-78ED-4B66-A1AB-6335F4FDF5D2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17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ECDFAA4-6526-4F57-8D55-3FB3081A4E50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18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83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83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837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4BCDFEB9-F204-423D-B704-5942F1044FCC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18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1696FD05-BAE5-42EB-9B32-C8A62090B3A8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21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93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93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939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0584BAC1-96B3-41CA-9451-136A8491C3D3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21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EE83782F-7DC4-4847-9C16-99DD7917FF92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22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04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04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042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702DD55-0E8C-4BC9-8F12-AE87BC1C795A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22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116F3301-51E4-4A5C-8A25-6195E8A328F8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23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14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14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144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5AB81162-3FD0-45E6-8B7C-FE6914F3F8F6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23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AF521742-5F2F-4CEB-9C54-A92D3AE0043A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27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4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24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246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D07F028F-E864-42A4-AFDB-C3E998DBDF3A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27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CCBCBA0-AF97-4228-B646-B589ABF3515E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30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34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34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349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7A78621B-819C-48E4-B6FA-F67FA6CFFA0B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30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FB7A57E-F70F-4064-8D21-895B36647B05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32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45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45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451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39A344A0-E57E-4FDB-8A72-A5B52A21D7A3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32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305D0E6-263A-413A-B3AC-23C7F4C8F6EF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34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55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55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554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48D1558C-1CF7-41FE-873B-B64D60EF09A1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34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46E6414-8619-47F5-BF2F-2DB7F8124801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37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656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5EB80AE-3DBC-4AA7-8087-25259C935BBD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37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DA9EC748-6ED5-418D-A08B-793B73461544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39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75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75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758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13976834-DA99-40A2-B575-5229BBB75DB3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39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2072D607-17FE-4382-8FFF-1CFA39FBAD8C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40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86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86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861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2BE1AA3-098F-4961-A3BB-C915573BB346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40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28A8B33C-EA33-482D-BF49-66DD12C6183B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41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96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96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963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DF1EF448-65C3-4A10-B1F3-265BA2A3F143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41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7E4A4724-D675-4E17-80D8-789D1E689160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43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06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06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066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2CFF2500-2735-487F-884F-6FA05C7A92AF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43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191AAA2D-EF43-49C1-8A2D-CCE2CE634D40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44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16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168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16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3F00F82A-1B0C-47D5-A3EC-FD33993CF19B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44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16DAD066-EA52-4698-8600-8A738F4175CC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46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27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27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270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44ABF265-C9B7-4EA7-936D-D3E48694916F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46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1A84B81-8E1C-4D87-853B-2DF44A5B7EE9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47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37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37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373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CC8D84A6-B994-4F1D-B5AC-0103B3D05F18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47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C2B24-AD7A-4956-9BC9-3A863C535A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405231"/>
      </p:ext>
    </p:extLst>
  </p:cSld>
  <p:clrMapOvr>
    <a:masterClrMapping/>
  </p:clrMapOvr>
  <p:transition spd="slow" advTm="5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62134-D343-4684-B113-F9B4D70A234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112249"/>
      </p:ext>
    </p:extLst>
  </p:cSld>
  <p:clrMapOvr>
    <a:masterClrMapping/>
  </p:clrMapOvr>
  <p:transition spd="slow" advTm="5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7F755-0550-495F-9BA9-83B33F73D1D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13913"/>
      </p:ext>
    </p:extLst>
  </p:cSld>
  <p:clrMapOvr>
    <a:masterClrMapping/>
  </p:clrMapOvr>
  <p:transition spd="slow" advTm="5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3268B-7265-4DA2-B032-8277749FA24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7689592"/>
      </p:ext>
    </p:extLst>
  </p:cSld>
  <p:clrMapOvr>
    <a:masterClrMapping/>
  </p:clrMapOvr>
  <p:transition spd="slow" advTm="5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AC01D-4DF5-43F3-B582-2F978D136B4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44707"/>
      </p:ext>
    </p:extLst>
  </p:cSld>
  <p:clrMapOvr>
    <a:masterClrMapping/>
  </p:clrMapOvr>
  <p:transition spd="slow" advTm="5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A1CE3-55AB-4562-B983-EE6E29155AD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7499510"/>
      </p:ext>
    </p:extLst>
  </p:cSld>
  <p:clrMapOvr>
    <a:masterClrMapping/>
  </p:clrMapOvr>
  <p:transition spd="slow" advTm="5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6A5B4-EB7E-4130-AB69-4C590FF18D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976067"/>
      </p:ext>
    </p:extLst>
  </p:cSld>
  <p:clrMapOvr>
    <a:masterClrMapping/>
  </p:clrMapOvr>
  <p:transition spd="slow" advTm="5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70258-2D89-4702-A409-91E35B90674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883654"/>
      </p:ext>
    </p:extLst>
  </p:cSld>
  <p:clrMapOvr>
    <a:masterClrMapping/>
  </p:clrMapOvr>
  <p:transition spd="slow" advTm="5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ro-R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C5BA5-7F7D-4A71-AB3A-DE220951DE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284590"/>
      </p:ext>
    </p:extLst>
  </p:cSld>
  <p:clrMapOvr>
    <a:masterClrMapping/>
  </p:clrMapOvr>
  <p:transition spd="slow" advTm="5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E9070-F5C7-4E6E-8D47-C5888981654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69614"/>
      </p:ext>
    </p:extLst>
  </p:cSld>
  <p:clrMapOvr>
    <a:masterClrMapping/>
  </p:clrMapOvr>
  <p:transition spd="slow" advTm="5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AC34B-C141-45AB-A9F9-1A688D54B59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659747"/>
      </p:ext>
    </p:extLst>
  </p:cSld>
  <p:clrMapOvr>
    <a:masterClrMapping/>
  </p:clrMapOvr>
  <p:transition spd="slow" advTm="5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36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00">
            <a:alpha val="8509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fld id="{6EEE70F1-4BA1-43F3-A097-3575C3ECC7A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ipe dir="r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>
            <a:spLocks noChangeArrowheads="1"/>
          </p:cNvSpPr>
          <p:nvPr/>
        </p:nvSpPr>
        <p:spPr bwMode="auto">
          <a:xfrm>
            <a:off x="1285875" y="6215063"/>
            <a:ext cx="3643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nl-BE" i="1">
                <a:latin typeface="Calibri" pitchFamily="34" charset="0"/>
              </a:rPr>
              <a:t>Music – Once</a:t>
            </a:r>
            <a:endParaRPr lang="nl-NL" i="1">
              <a:latin typeface="Calibri" pitchFamily="34" charset="0"/>
            </a:endParaRPr>
          </a:p>
        </p:txBody>
      </p:sp>
      <p:pic>
        <p:nvPicPr>
          <p:cNvPr id="2051" name="Picture 6" descr="C:\Users\Gogu\Desktop\54251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929313"/>
            <a:ext cx="677863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2516223" y="4581128"/>
            <a:ext cx="3714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i="1">
                <a:latin typeface="Calibri" pitchFamily="34" charset="0"/>
              </a:rPr>
              <a:t>Foto- internet</a:t>
            </a:r>
            <a:endParaRPr lang="ro-RO" i="1">
              <a:latin typeface="Calibri" pitchFamily="34" charset="0"/>
            </a:endParaRPr>
          </a:p>
        </p:txBody>
      </p:sp>
      <p:sp>
        <p:nvSpPr>
          <p:cNvPr id="2055" name="ZoneTexte 1"/>
          <p:cNvSpPr txBox="1">
            <a:spLocks noChangeArrowheads="1"/>
          </p:cNvSpPr>
          <p:nvPr/>
        </p:nvSpPr>
        <p:spPr bwMode="auto">
          <a:xfrm>
            <a:off x="910431" y="1844824"/>
            <a:ext cx="699452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CA" sz="7200" dirty="0" smtClean="0"/>
              <a:t>FOTOS UNICAS</a:t>
            </a:r>
            <a:endParaRPr lang="fr-CA" sz="7200" dirty="0"/>
          </a:p>
        </p:txBody>
      </p:sp>
    </p:spTree>
  </p:cSld>
  <p:clrMapOvr>
    <a:masterClrMapping/>
  </p:clrMapOvr>
  <p:transition spd="slow" advTm="5000">
    <p:wipe dir="r"/>
    <p:sndAc>
      <p:stSnd loop="1">
        <p:snd r:embed="rId3" name="Once%20Upon%20A%20Time%20R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216226_db1d24537c0cdd4f78118a68b76d5d1b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ws_Cute_Kitten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ZPHHaBK2vcGJxdyn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0"/>
            <a:ext cx="922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n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518" y="-32658"/>
            <a:ext cx="9544050" cy="689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7857"/>
      </p:ext>
    </p:extLst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202074_8535b39ed57c33a37fa186d362356604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28820_c336daed63aeab0142faecbc14be782d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534450_271945916222401_255974951152831_617433_1963802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81019_65b0a811e3e918377f9f8457bfd5b85c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Butchart Gardens stairw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391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107950" y="6308725"/>
            <a:ext cx="12954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fr-FR" sz="1000">
                <a:solidFill>
                  <a:srgbClr val="92D050"/>
                </a:solidFill>
              </a:rPr>
              <a:t>ou  Nymphaeaceae</a:t>
            </a:r>
          </a:p>
        </p:txBody>
      </p:sp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inque Terra - Itá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511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60792_8c643f2ea783ddd38b33d07a622137d6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4" y="0"/>
            <a:ext cx="9144000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Pra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594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A tree of d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-9525"/>
            <a:ext cx="79819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86993_635d93a6019918fe932b4f2b12b73fcb_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48786_c98c045204088f48655a8a6f13cdac56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65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0422_c5f8562f608ccffbaba708cae3e57518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8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59869_1631080257956_1265102731_1714797_640012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500063"/>
            <a:ext cx="78105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67145_79042edb10903d6596ec29602472bcc5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31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190982_a293108816cfc1299e528ff5a461687d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538891_10150919038188770_624453769_9735423_1966844063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0"/>
            <a:ext cx="5235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292104_347900088606210_100001586647328_984310_1913747030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0"/>
            <a:ext cx="6661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145431_ae4ea2f8eac6473661d5ace5e22552dc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39688"/>
            <a:ext cx="6911975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535436_206044752842930_102035153243891_348070_787353972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32198_386e309912e1ea709e7316503feaa603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191543_c97460fd866af53642991d047e66b980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112823_6f932da8ea7dd77657ecccbcc16352d8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6838"/>
            <a:ext cx="6769100" cy="676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01806_10150796528693302_130209258301_9398802_261356215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0"/>
            <a:ext cx="727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539942_10150754594433302_130209258301_9361075_820454157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004888"/>
            <a:ext cx="6858000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251422_10150207212153739_663593738_6993514_151678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298783_266344830070606_100000852744666_765093_114980736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0"/>
            <a:ext cx="6800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r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284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UNICAS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UNICAS</Template>
  <TotalTime>2</TotalTime>
  <Words>69</Words>
  <Application>Microsoft Office PowerPoint</Application>
  <PresentationFormat>Presentación en pantalla (4:3)</PresentationFormat>
  <Paragraphs>50</Paragraphs>
  <Slides>50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FOTOS UNICAS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cp:lastPrinted>1601-01-01T00:00:00Z</cp:lastPrinted>
  <dcterms:created xsi:type="dcterms:W3CDTF">2020-09-17T07:16:38Z</dcterms:created>
  <dcterms:modified xsi:type="dcterms:W3CDTF">2020-09-17T07:18:50Z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000800b8700000000000010250200207f7000400038000</vt:lpwstr>
  </property>
</Properties>
</file>