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60" r:id="rId2"/>
  </p:sldMasterIdLst>
  <p:notesMasterIdLst>
    <p:notesMasterId r:id="rId52"/>
  </p:notesMasterIdLst>
  <p:sldIdLst>
    <p:sldId id="256" r:id="rId3"/>
    <p:sldId id="311" r:id="rId4"/>
    <p:sldId id="323" r:id="rId5"/>
    <p:sldId id="268" r:id="rId6"/>
    <p:sldId id="321" r:id="rId7"/>
    <p:sldId id="270" r:id="rId8"/>
    <p:sldId id="309" r:id="rId9"/>
    <p:sldId id="298" r:id="rId10"/>
    <p:sldId id="322" r:id="rId11"/>
    <p:sldId id="312" r:id="rId12"/>
    <p:sldId id="271" r:id="rId13"/>
    <p:sldId id="313" r:id="rId14"/>
    <p:sldId id="273" r:id="rId15"/>
    <p:sldId id="310" r:id="rId16"/>
    <p:sldId id="302" r:id="rId17"/>
    <p:sldId id="277" r:id="rId18"/>
    <p:sldId id="279" r:id="rId19"/>
    <p:sldId id="314" r:id="rId20"/>
    <p:sldId id="297" r:id="rId21"/>
    <p:sldId id="280" r:id="rId22"/>
    <p:sldId id="281" r:id="rId23"/>
    <p:sldId id="282" r:id="rId24"/>
    <p:sldId id="301" r:id="rId25"/>
    <p:sldId id="299" r:id="rId26"/>
    <p:sldId id="319" r:id="rId27"/>
    <p:sldId id="283" r:id="rId28"/>
    <p:sldId id="303" r:id="rId29"/>
    <p:sldId id="307" r:id="rId30"/>
    <p:sldId id="286" r:id="rId31"/>
    <p:sldId id="320" r:id="rId32"/>
    <p:sldId id="287" r:id="rId33"/>
    <p:sldId id="306" r:id="rId34"/>
    <p:sldId id="288" r:id="rId35"/>
    <p:sldId id="300" r:id="rId36"/>
    <p:sldId id="308" r:id="rId37"/>
    <p:sldId id="289" r:id="rId38"/>
    <p:sldId id="304" r:id="rId39"/>
    <p:sldId id="290" r:id="rId40"/>
    <p:sldId id="291" r:id="rId41"/>
    <p:sldId id="292" r:id="rId42"/>
    <p:sldId id="305" r:id="rId43"/>
    <p:sldId id="293" r:id="rId44"/>
    <p:sldId id="294" r:id="rId45"/>
    <p:sldId id="317" r:id="rId46"/>
    <p:sldId id="295" r:id="rId47"/>
    <p:sldId id="296" r:id="rId48"/>
    <p:sldId id="318" r:id="rId49"/>
    <p:sldId id="315" r:id="rId50"/>
    <p:sldId id="324" r:id="rId51"/>
  </p:sldIdLst>
  <p:sldSz cx="9144000" cy="6858000" type="screen4x3"/>
  <p:notesSz cx="6858000" cy="9144000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1pPr>
    <a:lvl2pPr marL="742950" indent="-28575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2pPr>
    <a:lvl3pPr marL="11430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3pPr>
    <a:lvl4pPr marL="16002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4pPr>
    <a:lvl5pPr marL="2057400" indent="-228600" algn="l" defTabSz="449263" rtl="0" fontAlgn="base"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8" charset="0"/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Microsoft YaHei" charset="-122"/>
        <a:cs typeface="+mn-cs"/>
      </a:defRPr>
    </a:lvl9pPr>
  </p:defaultTextStyle>
  <p:modifyVerifier cryptProviderType="rsaFull" cryptAlgorithmClass="hash" cryptAlgorithmType="typeAny" cryptAlgorithmSid="4" spinCount="100000" saltData="BpG9BcZkHrTAvlcYsKPI/Q==" hashData="3Ue1HjJticGFyPzm9QC067yTV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7444" autoAdjust="0"/>
    <p:restoredTop sz="86381" autoAdjust="0"/>
  </p:normalViewPr>
  <p:slideViewPr>
    <p:cSldViewPr>
      <p:cViewPr>
        <p:scale>
          <a:sx n="58" d="100"/>
          <a:sy n="58" d="100"/>
        </p:scale>
        <p:origin x="-1326" y="-42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1"/>
          <p:cNvSpPr>
            <a:spLocks noChangeArrowheads="1"/>
          </p:cNvSpPr>
          <p:nvPr/>
        </p:nvSpPr>
        <p:spPr bwMode="auto">
          <a:xfrm>
            <a:off x="0" y="0"/>
            <a:ext cx="6858000" cy="9144000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>
              <a:cs typeface="Arial" charset="0"/>
            </a:endParaRPr>
          </a:p>
        </p:txBody>
      </p:sp>
      <p:sp>
        <p:nvSpPr>
          <p:cNvPr id="51203" name="Text Box 2"/>
          <p:cNvSpPr txBox="1"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>
              <a:cs typeface="Arial" charset="0"/>
            </a:endParaRP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84613" y="0"/>
            <a:ext cx="2970212" cy="4556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1205" name="Rectangle 4"/>
          <p:cNvSpPr>
            <a:spLocks noGrp="1" noChangeArrowheads="1"/>
          </p:cNvSpPr>
          <p:nvPr>
            <p:ph type="sldImg"/>
          </p:nvPr>
        </p:nvSpPr>
        <p:spPr bwMode="auto">
          <a:xfrm>
            <a:off x="1143000" y="685800"/>
            <a:ext cx="4570413" cy="3427413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endParaRPr lang="ro-RO" noProof="0" smtClean="0"/>
          </a:p>
        </p:txBody>
      </p:sp>
      <p:sp>
        <p:nvSpPr>
          <p:cNvPr id="51207" name="Text Box 6"/>
          <p:cNvSpPr txBox="1">
            <a:spLocks noChangeArrowheads="1"/>
          </p:cNvSpPr>
          <p:nvPr/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>
              <a:cs typeface="Arial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84613" y="8685213"/>
            <a:ext cx="2970212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latin typeface="Calibri" pitchFamily="32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E121A055-69E3-4C5C-9045-99D8079643D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2738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C0ABB8D6-3CB0-4542-BABB-DBF7C0197821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222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222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 eaLnBrk="1" hangingPunct="1">
              <a:spcBef>
                <a:spcPct val="0"/>
              </a:spcBef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fr-FR" smtClean="0">
              <a:latin typeface="Calibri" pitchFamily="34" charset="0"/>
              <a:ea typeface="Microsoft YaHei" charset="-122"/>
            </a:endParaRPr>
          </a:p>
        </p:txBody>
      </p:sp>
      <p:sp>
        <p:nvSpPr>
          <p:cNvPr id="5222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88E482F0-BA91-4F58-822A-2500A2F9DA52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255DD8EE-ED2C-4554-898C-B70BA68C9F7A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325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325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325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D0D0C145-1FC2-440F-9F6C-FDAADBEA2D55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CB2650F-6252-4744-BC86-55C45BE3964B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6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427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427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427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07269D8A-2A94-4296-9660-1227AB949786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6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FC0AF679-23A3-4313-8C76-8B3278F2521F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11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529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530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530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E654D912-DA91-48FD-BF38-B8483265C1D7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11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AADE322A-6A56-4533-9754-B6EAB88A071E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13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632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632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632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EDF7C7A6-C373-4474-8ECB-56BE20AFCBBA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13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A6A44450-25B8-4837-B9DD-502C9D98CE53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16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734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734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734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797B2815-82C8-4B11-81B4-5C1030AE435C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16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BE9C9B86-1A64-4AF6-8919-C30AF45BBFF6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17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837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837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837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28F3ED56-9BB1-434F-B486-13B861D9FA49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17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237C30FC-ABF0-4206-8830-57FBDC1DC5E3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20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5939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5939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5939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827B61B-CB17-45F9-9BD0-CAF0D7D51E6F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20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B8DFF37C-BF05-4E11-B8A6-AEC8F655DAD1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21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041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042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042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C3ABA50-B5A0-45B8-9A31-4E37F55570A8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21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C45E9F67-3169-4D2A-829D-6AE1338AFC4C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22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144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144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144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F9BEA3B-51DC-4CC4-9BEB-D8622C62788F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22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FFC893DE-1B21-464E-8F40-53FEA77C7A0A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26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246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246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246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8BE91AF3-5B0F-4453-AD01-47262E9EDD29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26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3B0E3B2E-C540-414A-B585-FB7C58AF3FC2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29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349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349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349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E9ACC106-852E-4FE7-ADFC-24AEB1B24AA4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29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9ED3EE5-4FCB-428C-902D-8798209BBA41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31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451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451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451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AF2B3BB5-1D23-4CC2-BDFD-1E14BFEC21DC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31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6A4CAABD-4897-4DC2-A698-BF79AB3E123F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33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553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554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554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98226CB-1315-4DBB-BC7B-FBAFC74E6FFB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33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16520B8-0513-4D13-8560-8540C9735ADE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36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656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656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656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DE5EBEBF-E0CB-4705-A2C1-ED44E23A4902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36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5DFAB757-C36D-4B67-B6B7-9ADA11CA4115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38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758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758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758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344A7007-7A9D-4FA9-B4F2-8FFC5E71DABF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38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F05EACD4-70FD-493B-A8FA-CABE3D3C165C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39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861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861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861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934B1201-97E3-4CE3-9EDF-6ED392DEA184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39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85E29788-0839-43C2-8431-EF8D0E6A9CE3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40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69635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69636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69637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7580A826-850B-4E76-A5E8-DDABB7128BA8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40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230A7460-8A48-4FF0-9A93-E378F5DBE061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42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0659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0660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70661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852185BA-F0C5-4146-BCAB-6757FF5D99A2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42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BF00FF9B-F756-4791-997E-FB8FA9E4C02A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43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1683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1684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71685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BC3F2812-0AA7-4ECE-AC15-C0F16FF1B468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43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05FC8321-9550-4917-A917-A52F85CE8C42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45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2707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2708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72709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FF9FA062-01FC-4348-B5CA-140C59CE32B0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45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/>
            <a:fld id="{9CBF5256-3E55-4231-A75A-B2BBA5140EC2}" type="slidenum">
              <a:rPr lang="fr-FR" smtClean="0">
                <a:solidFill>
                  <a:srgbClr val="000000"/>
                </a:solidFill>
                <a:latin typeface="Calibri" pitchFamily="34" charset="0"/>
              </a:rPr>
              <a:pPr eaLnBrk="1" hangingPunct="1"/>
              <a:t>46</a:t>
            </a:fld>
            <a:endParaRPr lang="fr-FR" smtClean="0">
              <a:solidFill>
                <a:srgbClr val="000000"/>
              </a:solidFill>
              <a:latin typeface="Calibri" pitchFamily="34" charset="0"/>
            </a:endParaRPr>
          </a:p>
        </p:txBody>
      </p:sp>
      <p:sp>
        <p:nvSpPr>
          <p:cNvPr id="73731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solidFill>
            <a:srgbClr val="FFFFFF"/>
          </a:solidFill>
          <a:ln/>
        </p:spPr>
      </p:sp>
      <p:sp>
        <p:nvSpPr>
          <p:cNvPr id="73732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 smtClean="0">
              <a:latin typeface="Times New Roman" pitchFamily="18" charset="0"/>
            </a:endParaRPr>
          </a:p>
        </p:txBody>
      </p:sp>
      <p:sp>
        <p:nvSpPr>
          <p:cNvPr id="73733" name="Text Box 3"/>
          <p:cNvSpPr txBox="1">
            <a:spLocks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algn="r" eaLnBrk="1" hangingPunct="1">
              <a:buClrTx/>
              <a:buFontTx/>
              <a:buNone/>
            </a:pPr>
            <a:fld id="{6DC51CD4-3EFA-4F7C-9D97-FB244E32870C}" type="slidenum">
              <a:rPr lang="fr-FR" sz="1200">
                <a:solidFill>
                  <a:srgbClr val="000000"/>
                </a:solidFill>
                <a:latin typeface="Calibri" pitchFamily="34" charset="0"/>
              </a:rPr>
              <a:pPr algn="r" eaLnBrk="1" hangingPunct="1">
                <a:buClrTx/>
                <a:buFontTx/>
                <a:buNone/>
              </a:pPr>
              <a:t>46</a:t>
            </a:fld>
            <a:endParaRPr lang="fr-FR" sz="1200">
              <a:solidFill>
                <a:srgbClr val="000000"/>
              </a:solidFill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ro-RO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046C47-4729-4B71-BC07-1F743ACEA4E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925753"/>
      </p:ext>
    </p:extLst>
  </p:cSld>
  <p:clrMapOvr>
    <a:masterClrMapping/>
  </p:clrMapOvr>
  <p:transition spd="slow" advTm="5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6AAE56-03FE-4873-945F-24D11445F82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0194848"/>
      </p:ext>
    </p:extLst>
  </p:cSld>
  <p:clrMapOvr>
    <a:masterClrMapping/>
  </p:clrMapOvr>
  <p:transition spd="slow" advTm="5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DED938-0761-4B09-9207-8478D60C631C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020193"/>
      </p:ext>
    </p:extLst>
  </p:cSld>
  <p:clrMapOvr>
    <a:masterClrMapping/>
  </p:clrMapOvr>
  <p:transition spd="slow" advTm="5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6613" y="1600200"/>
            <a:ext cx="4038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9FCB3A-BD2C-4844-8954-878539BD593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785047"/>
      </p:ext>
    </p:extLst>
  </p:cSld>
  <p:clrMapOvr>
    <a:masterClrMapping/>
  </p:clrMapOvr>
  <p:transition spd="slow" advTm="5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71B8FC-BB83-4206-AC66-1F84E76C748A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415505"/>
      </p:ext>
    </p:extLst>
  </p:cSld>
  <p:clrMapOvr>
    <a:masterClrMapping/>
  </p:clrMapOvr>
  <p:transition spd="slow" advTm="5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25F68A-DE37-4058-B796-CA5CB8BFBAC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7949025"/>
      </p:ext>
    </p:extLst>
  </p:cSld>
  <p:clrMapOvr>
    <a:masterClrMapping/>
  </p:clrMapOvr>
  <p:transition spd="slow" advTm="5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C36BC0-622A-433F-92E9-EB636FC5307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0425443"/>
      </p:ext>
    </p:extLst>
  </p:cSld>
  <p:clrMapOvr>
    <a:masterClrMapping/>
  </p:clrMapOvr>
  <p:transition spd="slow" advTm="5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48830-331A-4000-BFEC-14BEDCC71A5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1550496"/>
      </p:ext>
    </p:extLst>
  </p:cSld>
  <p:clrMapOvr>
    <a:masterClrMapping/>
  </p:clrMapOvr>
  <p:transition spd="slow" advTm="5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ro-RO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0B6CF0-6D63-4188-A5F4-C93A5038BA96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86902"/>
      </p:ext>
    </p:extLst>
  </p:cSld>
  <p:clrMapOvr>
    <a:masterClrMapping/>
  </p:clrMapOvr>
  <p:transition spd="slow" advTm="5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8E588C-B215-4501-8F5B-8252B666691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173474"/>
      </p:ext>
    </p:extLst>
  </p:cSld>
  <p:clrMapOvr>
    <a:masterClrMapping/>
  </p:clrMapOvr>
  <p:transition spd="slow" advTm="5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8588"/>
            <a:ext cx="2055813" cy="599598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8588"/>
            <a:ext cx="6019800" cy="599598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ro-RO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C19B6-9457-4B6D-AF36-20920599F282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266649"/>
      </p:ext>
    </p:extLst>
  </p:cSld>
  <p:clrMapOvr>
    <a:masterClrMapping/>
  </p:clrMapOvr>
  <p:transition spd="slow" advTm="5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1906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00">
            <a:alpha val="8509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28588"/>
            <a:ext cx="8228013" cy="1433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texte-titre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8013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0000" tIns="46800" rIns="90000" bIns="46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Cliquez pour éditer le format du plan de texte</a:t>
            </a:r>
          </a:p>
          <a:p>
            <a:pPr lvl="1"/>
            <a:r>
              <a:rPr lang="en-GB" smtClean="0"/>
              <a:t>Second niveau de plan</a:t>
            </a:r>
          </a:p>
          <a:p>
            <a:pPr lvl="2"/>
            <a:r>
              <a:rPr lang="en-GB" smtClean="0"/>
              <a:t>Troisième niveau de plan</a:t>
            </a:r>
          </a:p>
          <a:p>
            <a:pPr lvl="3"/>
            <a:r>
              <a:rPr lang="en-GB" smtClean="0"/>
              <a:t>Quatrième niveau de plan</a:t>
            </a:r>
          </a:p>
          <a:p>
            <a:pPr lvl="4"/>
            <a:r>
              <a:rPr lang="en-GB" smtClean="0"/>
              <a:t>Cinquième niveau de plan</a:t>
            </a:r>
          </a:p>
          <a:p>
            <a:pPr lvl="4"/>
            <a:r>
              <a:rPr lang="en-GB" smtClean="0"/>
              <a:t>Sixième niveau de plan</a:t>
            </a:r>
          </a:p>
          <a:p>
            <a:pPr lvl="4"/>
            <a:r>
              <a:rPr lang="en-GB" smtClean="0"/>
              <a:t>Septième niveau de plan</a:t>
            </a:r>
          </a:p>
          <a:p>
            <a:pPr lvl="4"/>
            <a:r>
              <a:rPr lang="en-GB" smtClean="0"/>
              <a:t>Huitième niveau de plan</a:t>
            </a:r>
          </a:p>
          <a:p>
            <a:pPr lvl="4"/>
            <a:r>
              <a:rPr lang="en-GB" smtClean="0"/>
              <a:t>Neuvième niveau de plan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354763"/>
            <a:ext cx="28956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ro-RO"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354763"/>
            <a:ext cx="2132013" cy="366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buClrTx/>
              <a:buFontTx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rgbClr val="000000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fld id="{EF4B86FE-80C4-41DC-A480-4744C49EE0C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wipe dir="r"/>
  </p:transition>
  <p:txStyles>
    <p:titleStyle>
      <a:lvl1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2pPr>
      <a:lvl3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3pPr>
      <a:lvl4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4pPr>
      <a:lvl5pPr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5pPr>
      <a:lvl6pPr marL="25146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6pPr>
      <a:lvl7pPr marL="29718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7pPr>
      <a:lvl8pPr marL="34290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8pPr>
      <a:lvl9pPr marL="3886200" indent="-228600" algn="ctr" defTabSz="449263" rtl="0" eaLnBrk="1" fontAlgn="base" hangingPunct="1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Calibri" pitchFamily="32" charset="0"/>
          <a:ea typeface="Microsoft YaHei" charset="-122"/>
        </a:defRPr>
      </a:lvl9pPr>
    </p:titleStyle>
    <p:bodyStyle>
      <a:lvl1pPr marL="342900" indent="-342900" algn="l" defTabSz="449263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8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•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–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buChar char="»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0.png"/><Relationship Id="rId10" Type="http://schemas.openxmlformats.org/officeDocument/2006/relationships/image" Target="../media/image5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7"/>
          <p:cNvSpPr txBox="1">
            <a:spLocks noChangeArrowheads="1"/>
          </p:cNvSpPr>
          <p:nvPr/>
        </p:nvSpPr>
        <p:spPr bwMode="auto">
          <a:xfrm>
            <a:off x="1285875" y="6215063"/>
            <a:ext cx="36433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nl-BE" i="1">
                <a:latin typeface="Calibri" pitchFamily="34" charset="0"/>
              </a:rPr>
              <a:t>Music – Once</a:t>
            </a:r>
            <a:endParaRPr lang="nl-NL" i="1">
              <a:latin typeface="Calibri" pitchFamily="34" charset="0"/>
            </a:endParaRPr>
          </a:p>
        </p:txBody>
      </p:sp>
      <p:pic>
        <p:nvPicPr>
          <p:cNvPr id="2051" name="Picture 6" descr="C:\Users\Gogu\Desktop\542516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929313"/>
            <a:ext cx="677863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ZoneTexte 1"/>
          <p:cNvSpPr txBox="1">
            <a:spLocks noChangeArrowheads="1"/>
          </p:cNvSpPr>
          <p:nvPr/>
        </p:nvSpPr>
        <p:spPr bwMode="auto">
          <a:xfrm>
            <a:off x="1431925" y="1196752"/>
            <a:ext cx="699452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sz="7200" dirty="0" smtClean="0"/>
              <a:t>Fotos únicas y colores llamativos.</a:t>
            </a:r>
            <a:endParaRPr lang="fr-CA" sz="7200" dirty="0"/>
          </a:p>
        </p:txBody>
      </p:sp>
    </p:spTree>
  </p:cSld>
  <p:clrMapOvr>
    <a:masterClrMapping/>
  </p:clrMapOvr>
  <p:transition spd="slow" advTm="5000">
    <p:wipe dir="r"/>
    <p:sndAc>
      <p:stSnd loop="1">
        <p:snd r:embed="rId3" name="Once%20Upon%20A%20Time%20RI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216226_db1d24537c0cdd4f78118a68b76d5d1b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ws_Cute_Kitten_1600x120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ZPHHaBK2vcGJxdynE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7788" y="0"/>
            <a:ext cx="92217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202074_8535b39ed57c33a37fa186d362356604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28820_c336daed63aeab0142faecbc14be782d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3" descr="534450_271945916222401_255974951152831_617433_19638025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588" y="0"/>
            <a:ext cx="4568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281019_65b0a811e3e918377f9f8457bfd5b85c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8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Butchart Gardens stairw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391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4339" name="Text Box 2"/>
          <p:cNvSpPr txBox="1">
            <a:spLocks noChangeArrowheads="1"/>
          </p:cNvSpPr>
          <p:nvPr/>
        </p:nvSpPr>
        <p:spPr bwMode="auto">
          <a:xfrm>
            <a:off x="107950" y="6308725"/>
            <a:ext cx="129540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1pPr>
            <a:lvl2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2pPr>
            <a:lvl3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3pPr>
            <a:lvl4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4pPr>
            <a:lvl5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bg1"/>
                </a:solidFill>
                <a:latin typeface="Arial" charset="0"/>
                <a:ea typeface="Microsoft YaHei" charset="-122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fr-FR" sz="1000">
                <a:solidFill>
                  <a:srgbClr val="92D050"/>
                </a:solidFill>
              </a:rPr>
              <a:t>ou  Nymphaeaceae</a:t>
            </a:r>
          </a:p>
        </p:txBody>
      </p:sp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Cinque Terra - Itál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511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60792_8c643f2ea783ddd38b33d07a622137d6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32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Pra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0"/>
            <a:ext cx="4594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A tree of d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025" y="-9525"/>
            <a:ext cx="79819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86993_635d93a6019918fe932b4f2b12b73fcb_lar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48786_c98c045204088f48655a8a6f13cdac56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0"/>
            <a:ext cx="51657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30422_c5f8562f608ccffbaba708cae3e57518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44000" cy="618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59869_1631080257956_1265102731_1714797_640012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500063"/>
            <a:ext cx="7810500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67145_79042edb10903d6596ec29602472bcc5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0"/>
            <a:ext cx="53149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190982_a293108816cfc1299e528ff5a461687d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538891_10150919038188770_624453769_9735423_1966844063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0"/>
            <a:ext cx="5235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292104_347900088606210_100001586647328_984310_1913747030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5" y="0"/>
            <a:ext cx="66611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145431_ae4ea2f8eac6473661d5ace5e22552dc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-39688"/>
            <a:ext cx="6911975" cy="689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535436_206044752842930_102035153243891_348070_787353972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32198_386e309912e1ea709e7316503feaa603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191543_c97460fd866af53642991d047e66b980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112823_6f932da8ea7dd77657ecccbcc16352d8_lar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6838"/>
            <a:ext cx="6769100" cy="676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301806_10150796528693302_130209258301_9398802_261356215_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625" y="0"/>
            <a:ext cx="7270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539942_10150754594433302_130209258301_9361075_820454157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004888"/>
            <a:ext cx="6858000" cy="484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251422_10150207212153739_663593738_6993514_1516788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298783_266344830070606_100000852744666_765093_114980736_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575" y="0"/>
            <a:ext cx="6800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>
    <p:wipe dir="r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rã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0"/>
            <a:ext cx="5284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>
              <a:buClrTx/>
              <a:buSzTx/>
              <a:buFontTx/>
              <a:buNone/>
            </a:pPr>
            <a:endParaRPr lang="es-ES">
              <a:solidFill>
                <a:srgbClr val="000000"/>
              </a:solidFill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  <a:buFontTx/>
              <a:buNone/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ea typeface="+mn-ea"/>
              </a:rPr>
              <a:t> </a:t>
            </a:r>
          </a:p>
          <a:p>
            <a:pPr defTabSz="914400">
              <a:spcBef>
                <a:spcPct val="50000"/>
              </a:spcBef>
              <a:buClrTx/>
              <a:buSzTx/>
              <a:buFontTx/>
              <a:buNone/>
            </a:pPr>
            <a:endParaRPr lang="es-ES" b="1">
              <a:solidFill>
                <a:srgbClr val="0066FF"/>
              </a:solidFill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 photos uniques et des couleurs fantastiques .. 02 06 2020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alibri"/>
        <a:ea typeface="Microsoft YaHei"/>
        <a:cs typeface=""/>
      </a:majorFont>
      <a:minorFont>
        <a:latin typeface="Calibri"/>
        <a:ea typeface="Microsoft Ya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Des photos uniques et des couleurs fantastiques .. 02 06 2020</Template>
  <TotalTime>3</TotalTime>
  <Words>71</Words>
  <Application>Microsoft Office PowerPoint</Application>
  <PresentationFormat>Presentación en pantalla (4:3)</PresentationFormat>
  <Paragraphs>49</Paragraphs>
  <Slides>49</Slides>
  <Notes>22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5" baseType="lpstr">
      <vt:lpstr>Arial</vt:lpstr>
      <vt:lpstr>Microsoft YaHei</vt:lpstr>
      <vt:lpstr>Times New Roman</vt:lpstr>
      <vt:lpstr>Calibri</vt:lpstr>
      <vt:lpstr>Des photos uniques et des couleurs fantastiques .. 02 06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cp:lastPrinted>1601-01-01T00:00:00Z</cp:lastPrinted>
  <dcterms:created xsi:type="dcterms:W3CDTF">2020-07-27T08:55:57Z</dcterms:created>
  <dcterms:modified xsi:type="dcterms:W3CDTF">2020-07-27T08:59:30Z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000800b8700000000000010250200207f7000400038000</vt:lpwstr>
  </property>
</Properties>
</file>