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3"/>
  </p:notesMasterIdLst>
  <p:sldIdLst>
    <p:sldId id="256" r:id="rId3"/>
    <p:sldId id="289" r:id="rId4"/>
    <p:sldId id="265" r:id="rId5"/>
    <p:sldId id="314" r:id="rId6"/>
    <p:sldId id="326" r:id="rId7"/>
    <p:sldId id="282" r:id="rId8"/>
    <p:sldId id="306" r:id="rId9"/>
    <p:sldId id="262" r:id="rId10"/>
    <p:sldId id="297" r:id="rId11"/>
    <p:sldId id="315" r:id="rId12"/>
    <p:sldId id="272" r:id="rId13"/>
    <p:sldId id="271" r:id="rId14"/>
    <p:sldId id="324" r:id="rId15"/>
    <p:sldId id="281" r:id="rId16"/>
    <p:sldId id="278" r:id="rId17"/>
    <p:sldId id="296" r:id="rId18"/>
    <p:sldId id="327" r:id="rId19"/>
    <p:sldId id="316" r:id="rId20"/>
    <p:sldId id="270" r:id="rId21"/>
    <p:sldId id="257" r:id="rId22"/>
    <p:sldId id="298" r:id="rId23"/>
    <p:sldId id="301" r:id="rId24"/>
    <p:sldId id="299" r:id="rId25"/>
    <p:sldId id="291" r:id="rId26"/>
    <p:sldId id="292" r:id="rId27"/>
    <p:sldId id="302" r:id="rId28"/>
    <p:sldId id="303" r:id="rId29"/>
    <p:sldId id="305" r:id="rId30"/>
    <p:sldId id="269" r:id="rId31"/>
    <p:sldId id="318" r:id="rId32"/>
    <p:sldId id="319" r:id="rId33"/>
    <p:sldId id="284" r:id="rId34"/>
    <p:sldId id="332" r:id="rId35"/>
    <p:sldId id="328" r:id="rId36"/>
    <p:sldId id="310" r:id="rId37"/>
    <p:sldId id="288" r:id="rId38"/>
    <p:sldId id="273" r:id="rId39"/>
    <p:sldId id="280" r:id="rId40"/>
    <p:sldId id="313" r:id="rId41"/>
    <p:sldId id="267" r:id="rId42"/>
    <p:sldId id="307" r:id="rId43"/>
    <p:sldId id="290" r:id="rId44"/>
    <p:sldId id="325" r:id="rId45"/>
    <p:sldId id="308" r:id="rId46"/>
    <p:sldId id="276" r:id="rId47"/>
    <p:sldId id="320" r:id="rId48"/>
    <p:sldId id="300" r:id="rId49"/>
    <p:sldId id="294" r:id="rId50"/>
    <p:sldId id="268" r:id="rId51"/>
    <p:sldId id="258" r:id="rId52"/>
    <p:sldId id="259" r:id="rId53"/>
    <p:sldId id="274" r:id="rId54"/>
    <p:sldId id="260" r:id="rId55"/>
    <p:sldId id="261" r:id="rId56"/>
    <p:sldId id="293" r:id="rId57"/>
    <p:sldId id="287" r:id="rId58"/>
    <p:sldId id="331" r:id="rId59"/>
    <p:sldId id="295" r:id="rId60"/>
    <p:sldId id="264" r:id="rId61"/>
    <p:sldId id="266" r:id="rId62"/>
    <p:sldId id="317" r:id="rId63"/>
    <p:sldId id="285" r:id="rId64"/>
    <p:sldId id="275" r:id="rId65"/>
    <p:sldId id="304" r:id="rId66"/>
    <p:sldId id="323" r:id="rId67"/>
    <p:sldId id="333" r:id="rId68"/>
    <p:sldId id="322" r:id="rId69"/>
    <p:sldId id="311" r:id="rId70"/>
    <p:sldId id="277" r:id="rId71"/>
    <p:sldId id="334" r:id="rId7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wH3bHzJAtb6KVyfoJL9zA==" hashData="EAyGczs3UDvt8pawMsmUEQJ+H8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8514" autoAdjust="0"/>
    <p:restoredTop sz="91626" autoAdjust="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8" d="100"/>
        <a:sy n="48" d="100"/>
      </p:scale>
      <p:origin x="0" y="40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0197A8-3EAA-4C11-9147-5A6EDFBE9A0C}" type="datetimeFigureOut">
              <a:rPr lang="es-ES" smtClean="0"/>
              <a:t>27/03/2022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967DCF-B3B2-4EB2-B42C-B81DFCD261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5830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967DCF-B3B2-4EB2-B42C-B81DFCD26166}" type="slidenum">
              <a:rPr lang="es-ES" smtClean="0"/>
              <a:t>39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079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FD4DE-927E-4E52-9E29-F87E2766776C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C9BAE-F181-4FC4-A904-12025BF4F12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95063965"/>
      </p:ext>
    </p:extLst>
  </p:cSld>
  <p:clrMapOvr>
    <a:masterClrMapping/>
  </p:clrMapOvr>
  <p:transition spd="slow">
    <p:sndAc>
      <p:endSnd/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A07A2-296A-4D27-9EB0-8F88B7C71E06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710B5-D94C-4656-B97D-92874A0E7F1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73709859"/>
      </p:ext>
    </p:extLst>
  </p:cSld>
  <p:clrMapOvr>
    <a:masterClrMapping/>
  </p:clrMapOvr>
  <p:transition spd="slow">
    <p:sndAc>
      <p:endSnd/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F01DB-CBAF-479F-B9A6-8CC43CB4BA18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4A35D-91A9-45C7-A11C-BCC91F7E0D1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06338938"/>
      </p:ext>
    </p:extLst>
  </p:cSld>
  <p:clrMapOvr>
    <a:masterClrMapping/>
  </p:clrMapOvr>
  <p:transition spd="slow">
    <p:sndAc>
      <p:endSnd/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8285C-F923-4C6D-BFBD-CA1EF9B29143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297AF-3210-4B79-8764-9B65AD097FA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40026919"/>
      </p:ext>
    </p:extLst>
  </p:cSld>
  <p:clrMapOvr>
    <a:masterClrMapping/>
  </p:clrMapOvr>
  <p:transition spd="slow">
    <p:sndAc>
      <p:endSnd/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105DF-B385-4BDC-9AB2-56777FDF9563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BE036-5516-4C01-AB0E-0A92BEACFB4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44513684"/>
      </p:ext>
    </p:extLst>
  </p:cSld>
  <p:clrMapOvr>
    <a:masterClrMapping/>
  </p:clrMapOvr>
  <p:transition spd="slow">
    <p:sndAc>
      <p:endSnd/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F298A-24A3-4A3C-B14B-D2F71B5615AA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32EF1-DE7E-478A-93ED-AF1D27740D1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71166686"/>
      </p:ext>
    </p:extLst>
  </p:cSld>
  <p:clrMapOvr>
    <a:masterClrMapping/>
  </p:clrMapOvr>
  <p:transition spd="slow">
    <p:sndAc>
      <p:endSnd/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24405-DF0B-42CA-9BC0-EA833AED83F3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059B7-AF7C-4E73-9459-512D03196A3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98469362"/>
      </p:ext>
    </p:extLst>
  </p:cSld>
  <p:clrMapOvr>
    <a:masterClrMapping/>
  </p:clrMapOvr>
  <p:transition spd="slow">
    <p:sndAc>
      <p:endSnd/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997EC-36F2-4044-8954-A029DC7E8E09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2A796-DB8B-4AB7-8640-5E73F49BD23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88567339"/>
      </p:ext>
    </p:extLst>
  </p:cSld>
  <p:clrMapOvr>
    <a:masterClrMapping/>
  </p:clrMapOvr>
  <p:transition spd="slow">
    <p:sndAc>
      <p:endSnd/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92ED9-6E7B-42D0-85DA-231A36BE1934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2D32B-3D51-4A61-9DD2-CF0A96A47EC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42855667"/>
      </p:ext>
    </p:extLst>
  </p:cSld>
  <p:clrMapOvr>
    <a:masterClrMapping/>
  </p:clrMapOvr>
  <p:transition spd="slow">
    <p:sndAc>
      <p:endSnd/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2F639-92D8-42B4-91A9-B25F5CA86A49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9B63C-1CC7-4493-8CB0-79BA3B74AE1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23870412"/>
      </p:ext>
    </p:extLst>
  </p:cSld>
  <p:clrMapOvr>
    <a:masterClrMapping/>
  </p:clrMapOvr>
  <p:transition spd="slow">
    <p:sndAc>
      <p:endSnd/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23E4D-482B-4A4A-8BE2-952F305A46C9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736E9-82FF-4927-9C2C-F77C7F51588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27497496"/>
      </p:ext>
    </p:extLst>
  </p:cSld>
  <p:clrMapOvr>
    <a:masterClrMapping/>
  </p:clrMapOvr>
  <p:transition spd="slow">
    <p:sndAc>
      <p:endSnd/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83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F8C170-BF67-49BE-B619-44AFAFBE9013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69363F-873F-4C16-8507-CFD233B69B8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endSnd/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_3Xl0GlqWB_RSJqN35UAcYzGeT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Espace réservé du contenu 3" descr="0bVJ2PHUFHvQY9cGzsvrB2KkHq8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" t="752" r="568" b="752"/>
          <a:stretch>
            <a:fillRect/>
          </a:stretch>
        </p:blipFill>
        <p:spPr>
          <a:xfrm>
            <a:off x="0" y="0"/>
            <a:ext cx="9144000" cy="6867525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5" descr="CeclrEjKZz4AVotSeVh83fZMhC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6" descr="LUy2DjaoGm62gx_EVJ1QrYyBhx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6" descr="YwNQzxElrW9mCDG14ODHxq0oWo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Espace réservé du contenu 3" descr="SIzwbpDdjCQahNwi5ERvbCYM2j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4" descr="f72ba230jdCPsbfc1dVFg5jKqwQ@250x1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Espace réservé du contenu 3" descr="57fvG6OGjeca94oQbDioKyJmtE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Espace réservé du contenu 3" descr="75azekyuCrsCDtkWCB88apAwDnk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Espace réservé du contenu 3" descr="MbyPiT9sjabKsiM08ZVv4JSPAbM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6413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Espace réservé du contenu 3" descr="giZV9C5nHB1dZRmOxEpx6V03laM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Espace réservé du contenu 3" descr="FN0xwbm0X-c6W0edmLadSwe3J0c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6413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Espace réservé du contenu 7" descr="tHqdy6iv1fGweNyqYNLkzacPIec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Espace réservé du contenu 3" descr="s8j5cDk1RB2cSrMDu9qArjv307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6413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Espace réservé du contenu 3" descr="MwpvbmEcWtQ2fay3anZi-vBNXX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80"/>
          <a:stretch>
            <a:fillRect/>
          </a:stretch>
        </p:blipFill>
        <p:spPr>
          <a:xfrm>
            <a:off x="0" y="0"/>
            <a:ext cx="9144000" cy="683895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5" descr="abujUobvFZvd8MNj41spAg49sm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5" descr="UZAPJftK9VipR8pM4LaXTzbQAj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5" descr="mNQYcgSyoAlcncoI4-QWDsZL4F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9144000" cy="6858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Espace réservé du contenu 3" descr="eYynqc6i7z9CHuoPKvCRO_C7olU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4" descr="1MFETlxcDijUzza2espezcyYr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4" descr="BedMtk1mpjODzlzydUZJch0p59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1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6" descr="cKKXWRoAcKZk2QcwqnIDcGoCxY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5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4" descr="c9oCBHNI3hfi0g5_f5YV6ccsgU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0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4" descr="6rQC1o-aXZMKjZifVBjU5vIMB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Espace réservé du contenu 3" descr="6UY7hk_Wu9EGVVzGkJ7sngQC5II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22935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4" descr="Cvwb7uAd9u9nblmhkPkkri0Wf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5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4" descr="D6mp5LBLQBYYJ-gzcUeNKMNpxm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4" descr="EEY84uC3VyGsPRlPbyMrsYoiH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5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Espace réservé du contenu 3" descr="EkA1T5AjFWO6drIsEhkDx4ECLKI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096000"/>
          </a:xfrm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5" descr="P7T-xsPu6_5MpfEczBNI3FfJB8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5" descr="qisc6ISxIczba4XrjMpyv8uZsA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4" descr="uBKAs5TKKC4JLnD0AqqMxVCZpE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4" descr="YmiAU960vBfo8B9L1hlgJrWnH4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Espace réservé du contenu 3" descr="u2Brg2Q0JYNs1m02r062fdtDfEo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9760"/>
            <a:ext cx="9144000" cy="683824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Espace réservé du contenu 3" descr="iA5knur78S5xFd9Ju2OmDPM-FZ8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4" descr="_IQbA4Kk-XclNuR0FW2x5kQ1Yy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4" descr="IBGzM1Q3aPz5XV86qHqS8HpinU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4" descr="QZtjeW_ljsYTZYJgR16XL_NyOv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3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Image 5" descr="igg93Z69wUe4E_SqpaYYk_kJd9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69"/>
          <a:stretch>
            <a:fillRect/>
          </a:stretch>
        </p:blipFill>
        <p:spPr bwMode="auto">
          <a:xfrm>
            <a:off x="4765675" y="0"/>
            <a:ext cx="4378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Espace réservé du contenu 3" descr="JTQ2p5d-cOZCSm8OaNl0F-bap1E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2"/>
          <a:stretch>
            <a:fillRect/>
          </a:stretch>
        </p:blipFill>
        <p:spPr>
          <a:xfrm>
            <a:off x="0" y="0"/>
            <a:ext cx="4438650" cy="6858000"/>
          </a:xfrm>
          <a:noFill/>
        </p:spPr>
      </p:pic>
      <p:pic>
        <p:nvPicPr>
          <p:cNvPr id="40963" name="Image 4" descr="92q8pwuPQrDAlpz8q9tO8rLy67k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2" b="4253"/>
          <a:stretch/>
        </p:blipFill>
        <p:spPr bwMode="auto">
          <a:xfrm>
            <a:off x="4575030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Espace réservé du contenu 3" descr="Cw8CpqonIpPTBuyV2EYKh__X7j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348163" cy="6858000"/>
          </a:xfrm>
          <a:noFill/>
        </p:spPr>
      </p:pic>
      <p:pic>
        <p:nvPicPr>
          <p:cNvPr id="41987" name="Espace réservé du contenu 3" descr="PTmq7a69EgBZ9idC-DSTD5GbZC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6"/>
          <a:stretch>
            <a:fillRect/>
          </a:stretch>
        </p:blipFill>
        <p:spPr bwMode="auto">
          <a:xfrm>
            <a:off x="4638675" y="0"/>
            <a:ext cx="4505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4" descr="GA5wHcu9ztdEEEiNRVl69VPg5z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850" y="0"/>
            <a:ext cx="4502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Image 5" descr="txqshoESqZUhVMZPKOgmsRoQcV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6" r="5206"/>
          <a:stretch>
            <a:fillRect/>
          </a:stretch>
        </p:blipFill>
        <p:spPr bwMode="auto">
          <a:xfrm>
            <a:off x="0" y="0"/>
            <a:ext cx="4357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Espace réservé du contenu 3" descr="1yl-WC1kIpB11A-BeirSyWFKMlM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0"/>
          <a:stretch>
            <a:fillRect/>
          </a:stretch>
        </p:blipFill>
        <p:spPr>
          <a:xfrm>
            <a:off x="0" y="0"/>
            <a:ext cx="4175125" cy="6858000"/>
          </a:xfrm>
          <a:noFill/>
        </p:spPr>
      </p:pic>
      <p:pic>
        <p:nvPicPr>
          <p:cNvPr id="44035" name="Image 4" descr="PSEEP_bcYZ8PpZbn2UETnXrZQx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1"/>
          <a:stretch>
            <a:fillRect/>
          </a:stretch>
        </p:blipFill>
        <p:spPr bwMode="auto">
          <a:xfrm>
            <a:off x="4337050" y="0"/>
            <a:ext cx="4806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4" descr="TLLHMIQvO9Y15JadL9cVrpXN6L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6" r="5107"/>
          <a:stretch>
            <a:fillRect/>
          </a:stretch>
        </p:blipFill>
        <p:spPr bwMode="auto">
          <a:xfrm>
            <a:off x="0" y="0"/>
            <a:ext cx="4527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Espace réservé du contenu 3" descr="zx7hU1NrZCHEDeo9IC5cmckBb4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8" r="4724"/>
          <a:stretch>
            <a:fillRect/>
          </a:stretch>
        </p:blipFill>
        <p:spPr bwMode="auto">
          <a:xfrm>
            <a:off x="4727575" y="0"/>
            <a:ext cx="4416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4" descr="i1D65_7QdLaJrat208ahip_-XH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0"/>
            <a:ext cx="830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Espace réservé du contenu 5" descr="lle8F-SlpxhSnGMqvwopQGqVmTk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300" y="11113"/>
            <a:ext cx="8153400" cy="6846887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Espace réservé du contenu 3" descr="PpRvvuMsJcqzmV05rY_WGOyOMXw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1500" y="0"/>
            <a:ext cx="80010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Espace réservé du contenu 3" descr="-C9e5dPFkUe4qxRMm9pG5K0sveo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0600" y="0"/>
            <a:ext cx="71628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5" descr="72Qzn0aDtb17Wx4LNcZ7z3DPv-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2700"/>
            <a:ext cx="7239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Espace réservé du contenu 3" descr="edwpkczB2sJeOA2TnFJxFz9B4m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4" b="984"/>
          <a:stretch>
            <a:fillRect/>
          </a:stretch>
        </p:blipFill>
        <p:spPr>
          <a:xfrm>
            <a:off x="1066800" y="0"/>
            <a:ext cx="70104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4" descr="3MnkLfiNASwpnn0I13d3_jCK6c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Espace réservé du contenu 3" descr="6GYkx-QRMEbfDGT22XKYt6FBW4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04900" y="0"/>
            <a:ext cx="69342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Espace réservé du contenu 3" descr="IPnGjQ8pnyat2xe1zdkVY6OZX_E@250x25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3000" y="0"/>
            <a:ext cx="68580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4" descr="8b1dUoUOaiHtl-9rNSyO2Pdo-V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425" y="0"/>
            <a:ext cx="5645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4" descr="53CfEUg65CsmtiewsMQQeDOTSL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0"/>
            <a:ext cx="6075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Espace réservé du contenu 3" descr="19Fl9tIScByNv8zCq_R87YjSTDo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3000" y="0"/>
            <a:ext cx="68580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Espace réservé du contenu 3" descr="XymAxyuNKZiVrUeGkNSfAG5Deh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6300" y="0"/>
            <a:ext cx="7391400" cy="6853238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5" descr="zbj2u10f_wUMK-PRVggPDmZftb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88"/>
            <a:ext cx="6856413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4" descr="63wtGRDh5M4wzUIV6yzGWBQSoN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Espace réservé du contenu 3" descr="B7snQ7Vl5xpheewJ4hrG8_dlSD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54200" y="0"/>
            <a:ext cx="54356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Espace réservé du contenu 3" descr="cKn7VMurGe9l_C1OvZcvCfj4Kx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89100" y="0"/>
            <a:ext cx="5765800" cy="6858000"/>
          </a:xfrm>
          <a:noFill/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4" descr="mzpPc-huFdssc7h6X4Ak4b8sT6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88" y="0"/>
            <a:ext cx="5532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4" descr="vERCGEMG3iIf83SSAl3tKxfwyx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38" y="0"/>
            <a:ext cx="6029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5" descr="KXv_GkwXEHYDxwWVdX35tCJYz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013" y="1588"/>
            <a:ext cx="5132387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5" descr="EcaviUF0B9HS7hfU_mDgkcHfcm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0"/>
            <a:ext cx="53990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4" descr="T1S-8gpeJIQcwNGjD3hleMLNkc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0"/>
            <a:ext cx="5880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5" descr="Riw91qUjR3dicl_QeCueQ4fHi7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413" y="0"/>
            <a:ext cx="5589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4" descr="s8OO8mfAMvll1XrmUCZ39mkvmj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0"/>
            <a:ext cx="5495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4" descr="j_-85Kdvz7r5j5UijHp21GwHIM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0"/>
            <a:ext cx="4922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4" descr="MfF4LkfMa0xophyIxU-EOtGZ8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7" t="240" r="1057" b="798"/>
          <a:stretch>
            <a:fillRect/>
          </a:stretch>
        </p:blipFill>
        <p:spPr bwMode="auto">
          <a:xfrm>
            <a:off x="1905000" y="0"/>
            <a:ext cx="511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insolites .. 29 03 202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insolites .. 29 03 2021</Template>
  <TotalTime>13</TotalTime>
  <Words>17</Words>
  <Application>Microsoft Office PowerPoint</Application>
  <PresentationFormat>Presentación en pantalla (4:3)</PresentationFormat>
  <Paragraphs>3</Paragraphs>
  <Slides>70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4" baseType="lpstr">
      <vt:lpstr>Arial</vt:lpstr>
      <vt:lpstr>Calibri</vt:lpstr>
      <vt:lpstr>Photos insolites .. 29 03 2021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2022-03-27T17:58:38Z</dcterms:created>
  <dcterms:modified xsi:type="dcterms:W3CDTF">2022-03-27T18:11:53Z</dcterms:modified>
</cp:coreProperties>
</file>