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95" r:id="rId5"/>
    <p:sldId id="259" r:id="rId6"/>
    <p:sldId id="262" r:id="rId7"/>
    <p:sldId id="265" r:id="rId8"/>
    <p:sldId id="268" r:id="rId9"/>
    <p:sldId id="257" r:id="rId10"/>
    <p:sldId id="269" r:id="rId11"/>
    <p:sldId id="270" r:id="rId12"/>
    <p:sldId id="272" r:id="rId13"/>
    <p:sldId id="274" r:id="rId14"/>
    <p:sldId id="271" r:id="rId15"/>
    <p:sldId id="275" r:id="rId16"/>
    <p:sldId id="277" r:id="rId17"/>
    <p:sldId id="266" r:id="rId18"/>
    <p:sldId id="264" r:id="rId19"/>
    <p:sldId id="282" r:id="rId20"/>
    <p:sldId id="276" r:id="rId21"/>
    <p:sldId id="293" r:id="rId22"/>
    <p:sldId id="279" r:id="rId23"/>
    <p:sldId id="278" r:id="rId24"/>
    <p:sldId id="281" r:id="rId25"/>
    <p:sldId id="267" r:id="rId26"/>
    <p:sldId id="261" r:id="rId27"/>
    <p:sldId id="273" r:id="rId28"/>
    <p:sldId id="290" r:id="rId29"/>
    <p:sldId id="286" r:id="rId30"/>
    <p:sldId id="289" r:id="rId31"/>
    <p:sldId id="287" r:id="rId32"/>
    <p:sldId id="280" r:id="rId33"/>
    <p:sldId id="283" r:id="rId34"/>
    <p:sldId id="285" r:id="rId35"/>
    <p:sldId id="284" r:id="rId36"/>
    <p:sldId id="294" r:id="rId37"/>
    <p:sldId id="291" r:id="rId38"/>
    <p:sldId id="260" r:id="rId39"/>
    <p:sldId id="296" r:id="rId40"/>
    <p:sldId id="297" r:id="rId4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tqrBJlF9SuCcSCOYrNDPQ==" hashData="3rOgdMAgSrgQ1cLN86KtntISr7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E00"/>
    <a:srgbClr val="E0EFFC"/>
    <a:srgbClr val="D1E8FB"/>
    <a:srgbClr val="DCF0EB"/>
    <a:srgbClr val="C9E9E1"/>
    <a:srgbClr val="292929"/>
    <a:srgbClr val="333333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1" autoAdjust="0"/>
    <p:restoredTop sz="94603" autoAdjust="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E360E-8C13-4215-82E6-3346649CEA1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128208"/>
      </p:ext>
    </p:extLst>
  </p:cSld>
  <p:clrMapOvr>
    <a:masterClrMapping/>
  </p:clrMapOvr>
  <p:transition spd="slow" advClick="0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F29412-0433-4842-AB24-87E945DCE2C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330438"/>
      </p:ext>
    </p:extLst>
  </p:cSld>
  <p:clrMapOvr>
    <a:masterClrMapping/>
  </p:clrMapOvr>
  <p:transition spd="slow" advClick="0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B369A-E275-4E33-BCE0-5A16CA781DF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195162"/>
      </p:ext>
    </p:extLst>
  </p:cSld>
  <p:clrMapOvr>
    <a:masterClrMapping/>
  </p:clrMapOvr>
  <p:transition spd="slow" advClick="0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81E3F-2096-412E-B223-90FEBB5FBF2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488457"/>
      </p:ext>
    </p:extLst>
  </p:cSld>
  <p:clrMapOvr>
    <a:masterClrMapping/>
  </p:clrMapOvr>
  <p:transition spd="slow" advClick="0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F513D-14E5-4243-9145-036A4640695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884838"/>
      </p:ext>
    </p:extLst>
  </p:cSld>
  <p:clrMapOvr>
    <a:masterClrMapping/>
  </p:clrMapOvr>
  <p:transition spd="slow" advClick="0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65EA8-C1C1-404A-A163-0FE91F8B641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88491"/>
      </p:ext>
    </p:extLst>
  </p:cSld>
  <p:clrMapOvr>
    <a:masterClrMapping/>
  </p:clrMapOvr>
  <p:transition spd="slow" advClick="0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735BAC-B916-47DD-BDD7-894B5958A9B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439320"/>
      </p:ext>
    </p:extLst>
  </p:cSld>
  <p:clrMapOvr>
    <a:masterClrMapping/>
  </p:clrMapOvr>
  <p:transition spd="slow" advClick="0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A40A4C-3AA7-4642-AC2B-2A5DACCBE80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575187"/>
      </p:ext>
    </p:extLst>
  </p:cSld>
  <p:clrMapOvr>
    <a:masterClrMapping/>
  </p:clrMapOvr>
  <p:transition spd="slow" advClick="0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E208DD-CED6-4C68-9F78-AAE8287965F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470936"/>
      </p:ext>
    </p:extLst>
  </p:cSld>
  <p:clrMapOvr>
    <a:masterClrMapping/>
  </p:clrMapOvr>
  <p:transition spd="slow" advClick="0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FE2A7-C12A-409C-955F-F45C41AC4A4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270076"/>
      </p:ext>
    </p:extLst>
  </p:cSld>
  <p:clrMapOvr>
    <a:masterClrMapping/>
  </p:clrMapOvr>
  <p:transition spd="slow" advClick="0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1E5264-ED5A-4218-8D2E-130C6718836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878194"/>
      </p:ext>
    </p:extLst>
  </p:cSld>
  <p:clrMapOvr>
    <a:masterClrMapping/>
  </p:clrMapOvr>
  <p:transition spd="slow" advClick="0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39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0AD383D-EE70-4F39-88EC-6CA654CF8FB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 2" descr="image cc 3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  <p:sndAc>
      <p:stSnd loop="1">
        <p:snd r:embed="rId2" name="Music Yanni - At First Sight_0 xxxxxxxxxxx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2" descr="image cc 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3" descr="image cc 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2" descr="image cc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2" descr="image cc 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2" descr="image cc 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2" descr="image cc 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2" descr="image cc 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2" descr="image cc 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cover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2" descr="image cc 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2" descr="image cc 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9000" b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 cc 1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0"/>
            <a:ext cx="44180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2" descr="image cc 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image cc 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cover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image cc 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2" descr="image cc 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2" descr="image cc 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image cc 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image cc 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 descr="image cc 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7463"/>
            <a:ext cx="6626225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D8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image cc 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55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D8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image cc 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55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3" descr="image cc 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cover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2" descr="image cc 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2" descr="image cc 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ull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4" descr="image cc 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ZoneTexte 6"/>
          <p:cNvSpPr txBox="1">
            <a:spLocks noChangeArrowheads="1"/>
          </p:cNvSpPr>
          <p:nvPr/>
        </p:nvSpPr>
        <p:spPr bwMode="auto">
          <a:xfrm>
            <a:off x="3635375" y="5949950"/>
            <a:ext cx="25923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sz="2400" b="1">
                <a:solidFill>
                  <a:schemeClr val="bg1"/>
                </a:solidFill>
              </a:rPr>
              <a:t>           Sirène !</a:t>
            </a:r>
            <a:endParaRPr lang="fr-CA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image cc 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cover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2" descr="image cc 3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0403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2" descr="image cc 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cover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2" descr="image cc 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2" descr="image cc 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D3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2" descr="image cc 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2" descr="image cc 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2" descr="image cc 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463"/>
            <a:ext cx="4632325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2" descr="image cc 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2" descr="image cc 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Image 2" descr="image cc 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51203" name="Espace réservé du contenu 3" descr="gif Fin 1,rose,papillon JPG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27313" y="2565400"/>
            <a:ext cx="1435100" cy="1800225"/>
          </a:xfrm>
        </p:spPr>
      </p:pic>
      <p:pic>
        <p:nvPicPr>
          <p:cNvPr id="51204" name="Image 4" descr="gif Fin 2,rose,papillon JP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565400"/>
            <a:ext cx="12414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5" name="Image 5" descr="gif Fin 3,rose,papillon JPG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565400"/>
            <a:ext cx="161766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6" name="ZoneTexte 6"/>
          <p:cNvSpPr txBox="1">
            <a:spLocks noChangeArrowheads="1"/>
          </p:cNvSpPr>
          <p:nvPr/>
        </p:nvSpPr>
        <p:spPr bwMode="auto">
          <a:xfrm>
            <a:off x="6443663" y="6021388"/>
            <a:ext cx="2700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sz="3200" b="1" dirty="0" err="1">
                <a:solidFill>
                  <a:srgbClr val="C56782"/>
                </a:solidFill>
                <a:latin typeface="Monotype Corsiva" pitchFamily="66" charset="0"/>
              </a:rPr>
              <a:t>Création</a:t>
            </a:r>
            <a:r>
              <a:rPr lang="en-CA" sz="3200" b="1" dirty="0">
                <a:solidFill>
                  <a:srgbClr val="C56782"/>
                </a:solidFill>
                <a:latin typeface="Monotype Corsiva" pitchFamily="66" charset="0"/>
              </a:rPr>
              <a:t>  Diana</a:t>
            </a:r>
            <a:endParaRPr lang="fr-CA" sz="3200" b="1" dirty="0">
              <a:solidFill>
                <a:srgbClr val="C5678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inhabituelles - Diana .. 13 02 2014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inhabituelles - Diana .. 13 02 2014</Template>
  <TotalTime>3</TotalTime>
  <Words>21</Words>
  <Application>Microsoft Office PowerPoint</Application>
  <PresentationFormat>Presentación en pantalla (4:3)</PresentationFormat>
  <Paragraphs>4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4" baseType="lpstr">
      <vt:lpstr>Arial</vt:lpstr>
      <vt:lpstr>Calibri</vt:lpstr>
      <vt:lpstr>Monotype Corsiva</vt:lpstr>
      <vt:lpstr>Photos inhabituelles - Diana .. 13 02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Photo National Geographic</dc:subject>
  <dc:creator>Jose Luis</dc:creator>
  <cp:lastModifiedBy>Jose Luis</cp:lastModifiedBy>
  <cp:revision>2</cp:revision>
  <dcterms:created xsi:type="dcterms:W3CDTF">2021-01-01T17:51:58Z</dcterms:created>
  <dcterms:modified xsi:type="dcterms:W3CDTF">2021-01-01T17:55:00Z</dcterms:modified>
</cp:coreProperties>
</file>