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6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</p:sldIdLst>
  <p:sldSz cx="11880850" cy="7561263"/>
  <p:notesSz cx="6858000" cy="9144000"/>
  <p:defaultTextStyle>
    <a:defPPr>
      <a:defRPr lang="en-GB"/>
    </a:defPPr>
    <a:lvl1pPr algn="l" defTabSz="56661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+mn-cs"/>
      </a:defRPr>
    </a:lvl1pPr>
    <a:lvl2pPr marL="937009" indent="-360388" algn="l" defTabSz="56661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+mn-cs"/>
      </a:defRPr>
    </a:lvl2pPr>
    <a:lvl3pPr marL="1441552" indent="-288310" algn="l" defTabSz="56661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+mn-cs"/>
      </a:defRPr>
    </a:lvl3pPr>
    <a:lvl4pPr marL="2018172" indent="-288310" algn="l" defTabSz="56661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+mn-cs"/>
      </a:defRPr>
    </a:lvl4pPr>
    <a:lvl5pPr marL="2594793" indent="-288310" algn="l" defTabSz="566610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+mn-cs"/>
      </a:defRPr>
    </a:lvl5pPr>
    <a:lvl6pPr marL="2883103" algn="l" defTabSz="1153241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+mn-cs"/>
      </a:defRPr>
    </a:lvl6pPr>
    <a:lvl7pPr marL="3459724" algn="l" defTabSz="1153241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+mn-cs"/>
      </a:defRPr>
    </a:lvl7pPr>
    <a:lvl8pPr marL="4036344" algn="l" defTabSz="1153241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+mn-cs"/>
      </a:defRPr>
    </a:lvl8pPr>
    <a:lvl9pPr marL="4612965" algn="l" defTabSz="1153241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H/WFg0eQN6yx1lDcCeQ6g==" hashData="X6vVJFiViWwRzkvqcEAqrYCs6o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134" y="-498"/>
      </p:cViewPr>
      <p:guideLst>
        <p:guide orient="horz" pos="2383"/>
        <p:guide pos="3743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-15713075" y="-11796713"/>
            <a:ext cx="19627850" cy="12492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nl-NL" smtClean="0"/>
          </a:p>
        </p:txBody>
      </p:sp>
    </p:spTree>
    <p:extLst>
      <p:ext uri="{BB962C8B-B14F-4D97-AF65-F5344CB8AC3E}">
        <p14:creationId xmlns:p14="http://schemas.microsoft.com/office/powerpoint/2010/main" val="13261030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56661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5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937009" indent="-360388" algn="l" defTabSz="56661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5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441552" indent="-288310" algn="l" defTabSz="56661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5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2018172" indent="-288310" algn="l" defTabSz="56661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5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594793" indent="-288310" algn="l" defTabSz="56661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5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883103" algn="l" defTabSz="11532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459724" algn="l" defTabSz="11532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036344" algn="l" defTabSz="11532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612965" algn="l" defTabSz="115324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39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49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59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736600" y="695325"/>
            <a:ext cx="53848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69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5" y="2347887"/>
            <a:ext cx="10098723" cy="162276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9" y="4285414"/>
            <a:ext cx="8316595" cy="1930536"/>
          </a:xfrm>
        </p:spPr>
        <p:txBody>
          <a:bodyPr/>
          <a:lstStyle>
            <a:lvl1pPr marL="0" indent="0" algn="ctr">
              <a:buNone/>
              <a:defRPr/>
            </a:lvl1pPr>
            <a:lvl2pPr marL="576621" indent="0" algn="ctr">
              <a:buNone/>
              <a:defRPr/>
            </a:lvl2pPr>
            <a:lvl3pPr marL="1153241" indent="0" algn="ctr">
              <a:buNone/>
              <a:defRPr/>
            </a:lvl3pPr>
            <a:lvl4pPr marL="1729862" indent="0" algn="ctr">
              <a:buNone/>
              <a:defRPr/>
            </a:lvl4pPr>
            <a:lvl5pPr marL="2306483" indent="0" algn="ctr">
              <a:buNone/>
              <a:defRPr/>
            </a:lvl5pPr>
            <a:lvl6pPr marL="2883103" indent="0" algn="ctr">
              <a:buNone/>
              <a:defRPr/>
            </a:lvl6pPr>
            <a:lvl7pPr marL="3459724" indent="0" algn="ctr">
              <a:buNone/>
              <a:defRPr/>
            </a:lvl7pPr>
            <a:lvl8pPr marL="4036344" indent="0" algn="ctr">
              <a:buNone/>
              <a:defRPr/>
            </a:lvl8pPr>
            <a:lvl9pPr marL="461296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C0278D5-3ED3-43E1-9054-03DF3222DBE6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0120198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651B0D4-34BA-477C-A2CD-9B7D65E4B6B2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44056976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8505" y="4858979"/>
            <a:ext cx="10098723" cy="1501528"/>
          </a:xfrm>
        </p:spPr>
        <p:txBody>
          <a:bodyPr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38505" y="3205902"/>
            <a:ext cx="10098723" cy="1653078"/>
          </a:xfrm>
        </p:spPr>
        <p:txBody>
          <a:bodyPr anchor="b"/>
          <a:lstStyle>
            <a:lvl1pPr marL="0" indent="0">
              <a:buNone/>
              <a:defRPr sz="2500"/>
            </a:lvl1pPr>
            <a:lvl2pPr marL="576621" indent="0">
              <a:buNone/>
              <a:defRPr sz="2300"/>
            </a:lvl2pPr>
            <a:lvl3pPr marL="1153241" indent="0">
              <a:buNone/>
              <a:defRPr sz="2000"/>
            </a:lvl3pPr>
            <a:lvl4pPr marL="1729862" indent="0">
              <a:buNone/>
              <a:defRPr sz="1800"/>
            </a:lvl4pPr>
            <a:lvl5pPr marL="2306483" indent="0">
              <a:buNone/>
              <a:defRPr sz="1800"/>
            </a:lvl5pPr>
            <a:lvl6pPr marL="2883103" indent="0">
              <a:buNone/>
              <a:defRPr sz="1800"/>
            </a:lvl6pPr>
            <a:lvl7pPr marL="3459724" indent="0">
              <a:buNone/>
              <a:defRPr sz="1800"/>
            </a:lvl7pPr>
            <a:lvl8pPr marL="4036344" indent="0">
              <a:buNone/>
              <a:defRPr sz="1800"/>
            </a:lvl8pPr>
            <a:lvl9pPr marL="4612965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372F7C7-38E5-4181-B119-3B3053F43F8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65557064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4043" y="1764996"/>
            <a:ext cx="5245314" cy="4987215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37371" y="1764996"/>
            <a:ext cx="5247375" cy="4987215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A9A835B-D0F3-499C-8B7F-74D1918740F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97990963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4" y="303104"/>
            <a:ext cx="10692765" cy="125904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2" y="1692717"/>
            <a:ext cx="5249439" cy="70413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6621" indent="0">
              <a:buNone/>
              <a:defRPr sz="2500" b="1"/>
            </a:lvl2pPr>
            <a:lvl3pPr marL="1153241" indent="0">
              <a:buNone/>
              <a:defRPr sz="2300" b="1"/>
            </a:lvl3pPr>
            <a:lvl4pPr marL="1729862" indent="0">
              <a:buNone/>
              <a:defRPr sz="2000" b="1"/>
            </a:lvl4pPr>
            <a:lvl5pPr marL="2306483" indent="0">
              <a:buNone/>
              <a:defRPr sz="2000" b="1"/>
            </a:lvl5pPr>
            <a:lvl6pPr marL="2883103" indent="0">
              <a:buNone/>
              <a:defRPr sz="2000" b="1"/>
            </a:lvl6pPr>
            <a:lvl7pPr marL="3459724" indent="0">
              <a:buNone/>
              <a:defRPr sz="2000" b="1"/>
            </a:lvl7pPr>
            <a:lvl8pPr marL="4036344" indent="0">
              <a:buNone/>
              <a:defRPr sz="2000" b="1"/>
            </a:lvl8pPr>
            <a:lvl9pPr marL="4612965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4042" y="2396849"/>
            <a:ext cx="5249439" cy="4357695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35309" y="1692717"/>
            <a:ext cx="5251500" cy="70413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6621" indent="0">
              <a:buNone/>
              <a:defRPr sz="2500" b="1"/>
            </a:lvl2pPr>
            <a:lvl3pPr marL="1153241" indent="0">
              <a:buNone/>
              <a:defRPr sz="2300" b="1"/>
            </a:lvl3pPr>
            <a:lvl4pPr marL="1729862" indent="0">
              <a:buNone/>
              <a:defRPr sz="2000" b="1"/>
            </a:lvl4pPr>
            <a:lvl5pPr marL="2306483" indent="0">
              <a:buNone/>
              <a:defRPr sz="2000" b="1"/>
            </a:lvl5pPr>
            <a:lvl6pPr marL="2883103" indent="0">
              <a:buNone/>
              <a:defRPr sz="2000" b="1"/>
            </a:lvl6pPr>
            <a:lvl7pPr marL="3459724" indent="0">
              <a:buNone/>
              <a:defRPr sz="2000" b="1"/>
            </a:lvl7pPr>
            <a:lvl8pPr marL="4036344" indent="0">
              <a:buNone/>
              <a:defRPr sz="2000" b="1"/>
            </a:lvl8pPr>
            <a:lvl9pPr marL="4612965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35309" y="2396849"/>
            <a:ext cx="5251500" cy="4357695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B28583D-63BD-49BF-A2BA-81F102B4BDEA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16922664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7FC6EA1-B4EA-483A-9024-6CAE99573706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67863826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7605640-C0D0-4F6A-9273-6BAA7B4A4A7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72954454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4" y="300774"/>
            <a:ext cx="3908718" cy="1282360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84" y="300773"/>
            <a:ext cx="6641724" cy="6453770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4044" y="1583135"/>
            <a:ext cx="3908718" cy="5171409"/>
          </a:xfrm>
        </p:spPr>
        <p:txBody>
          <a:bodyPr/>
          <a:lstStyle>
            <a:lvl1pPr marL="0" indent="0">
              <a:buNone/>
              <a:defRPr sz="1800"/>
            </a:lvl1pPr>
            <a:lvl2pPr marL="576621" indent="0">
              <a:buNone/>
              <a:defRPr sz="1500"/>
            </a:lvl2pPr>
            <a:lvl3pPr marL="1153241" indent="0">
              <a:buNone/>
              <a:defRPr sz="1300"/>
            </a:lvl3pPr>
            <a:lvl4pPr marL="1729862" indent="0">
              <a:buNone/>
              <a:defRPr sz="1100"/>
            </a:lvl4pPr>
            <a:lvl5pPr marL="2306483" indent="0">
              <a:buNone/>
              <a:defRPr sz="1100"/>
            </a:lvl5pPr>
            <a:lvl6pPr marL="2883103" indent="0">
              <a:buNone/>
              <a:defRPr sz="1100"/>
            </a:lvl6pPr>
            <a:lvl7pPr marL="3459724" indent="0">
              <a:buNone/>
              <a:defRPr sz="1100"/>
            </a:lvl7pPr>
            <a:lvl8pPr marL="4036344" indent="0">
              <a:buNone/>
              <a:defRPr sz="1100"/>
            </a:lvl8pPr>
            <a:lvl9pPr marL="4612965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63E6314-BDC6-485C-B392-B7CD34530A9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83613637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28729" y="5292651"/>
            <a:ext cx="7128510" cy="62485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28729" y="676156"/>
            <a:ext cx="7128510" cy="4537223"/>
          </a:xfrm>
        </p:spPr>
        <p:txBody>
          <a:bodyPr/>
          <a:lstStyle>
            <a:lvl1pPr marL="0" indent="0">
              <a:buNone/>
              <a:defRPr sz="4000"/>
            </a:lvl1pPr>
            <a:lvl2pPr marL="576621" indent="0">
              <a:buNone/>
              <a:defRPr sz="3500"/>
            </a:lvl2pPr>
            <a:lvl3pPr marL="1153241" indent="0">
              <a:buNone/>
              <a:defRPr sz="3000"/>
            </a:lvl3pPr>
            <a:lvl4pPr marL="1729862" indent="0">
              <a:buNone/>
              <a:defRPr sz="2500"/>
            </a:lvl4pPr>
            <a:lvl5pPr marL="2306483" indent="0">
              <a:buNone/>
              <a:defRPr sz="2500"/>
            </a:lvl5pPr>
            <a:lvl6pPr marL="2883103" indent="0">
              <a:buNone/>
              <a:defRPr sz="2500"/>
            </a:lvl6pPr>
            <a:lvl7pPr marL="3459724" indent="0">
              <a:buNone/>
              <a:defRPr sz="2500"/>
            </a:lvl7pPr>
            <a:lvl8pPr marL="4036344" indent="0">
              <a:buNone/>
              <a:defRPr sz="2500"/>
            </a:lvl8pPr>
            <a:lvl9pPr marL="4612965" indent="0">
              <a:buNone/>
              <a:defRPr sz="25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28729" y="5917511"/>
            <a:ext cx="7128510" cy="888327"/>
          </a:xfrm>
        </p:spPr>
        <p:txBody>
          <a:bodyPr/>
          <a:lstStyle>
            <a:lvl1pPr marL="0" indent="0">
              <a:buNone/>
              <a:defRPr sz="1800"/>
            </a:lvl1pPr>
            <a:lvl2pPr marL="576621" indent="0">
              <a:buNone/>
              <a:defRPr sz="1500"/>
            </a:lvl2pPr>
            <a:lvl3pPr marL="1153241" indent="0">
              <a:buNone/>
              <a:defRPr sz="1300"/>
            </a:lvl3pPr>
            <a:lvl4pPr marL="1729862" indent="0">
              <a:buNone/>
              <a:defRPr sz="1100"/>
            </a:lvl4pPr>
            <a:lvl5pPr marL="2306483" indent="0">
              <a:buNone/>
              <a:defRPr sz="1100"/>
            </a:lvl5pPr>
            <a:lvl6pPr marL="2883103" indent="0">
              <a:buNone/>
              <a:defRPr sz="1100"/>
            </a:lvl6pPr>
            <a:lvl7pPr marL="3459724" indent="0">
              <a:buNone/>
              <a:defRPr sz="1100"/>
            </a:lvl7pPr>
            <a:lvl8pPr marL="4036344" indent="0">
              <a:buNone/>
              <a:defRPr sz="1100"/>
            </a:lvl8pPr>
            <a:lvl9pPr marL="4612965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A870076-AF41-4D32-8B0B-70C9D62B285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23402404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1911785-6D8D-4F13-A35E-DCF4907E84B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31326821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13617" y="142228"/>
            <a:ext cx="2671129" cy="660998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4" y="142228"/>
            <a:ext cx="7821560" cy="660998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0EC513A-9353-40FA-A561-B79F513D9F7A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84102986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5" y="2348895"/>
            <a:ext cx="10098723" cy="1620771"/>
          </a:xfrm>
          <a:prstGeom prst="rect">
            <a:avLst/>
          </a:prstGeom>
        </p:spPr>
        <p:txBody>
          <a:bodyPr lIns="115324" tIns="57662" rIns="115324" bIns="5766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9" y="4284718"/>
            <a:ext cx="8316595" cy="1932323"/>
          </a:xfrm>
          <a:prstGeom prst="rect">
            <a:avLst/>
          </a:prstGeom>
        </p:spPr>
        <p:txBody>
          <a:bodyPr lIns="115324" tIns="57662" rIns="115324" bIns="57662"/>
          <a:lstStyle>
            <a:lvl1pPr marL="0" indent="0" algn="ctr">
              <a:buNone/>
              <a:defRPr/>
            </a:lvl1pPr>
            <a:lvl2pPr marL="576621" indent="0" algn="ctr">
              <a:buNone/>
              <a:defRPr/>
            </a:lvl2pPr>
            <a:lvl3pPr marL="1153241" indent="0" algn="ctr">
              <a:buNone/>
              <a:defRPr/>
            </a:lvl3pPr>
            <a:lvl4pPr marL="1729862" indent="0" algn="ctr">
              <a:buNone/>
              <a:defRPr/>
            </a:lvl4pPr>
            <a:lvl5pPr marL="2306483" indent="0" algn="ctr">
              <a:buNone/>
              <a:defRPr/>
            </a:lvl5pPr>
            <a:lvl6pPr marL="2883103" indent="0" algn="ctr">
              <a:buNone/>
              <a:defRPr/>
            </a:lvl6pPr>
            <a:lvl7pPr marL="3459724" indent="0" algn="ctr">
              <a:buNone/>
              <a:defRPr/>
            </a:lvl7pPr>
            <a:lvl8pPr marL="4036344" indent="0" algn="ctr">
              <a:buNone/>
              <a:defRPr/>
            </a:lvl8pPr>
            <a:lvl9pPr marL="461296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839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94042" y="142227"/>
            <a:ext cx="10690703" cy="158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3508" tIns="59024" rIns="113508" bIns="5902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94042" y="1764996"/>
            <a:ext cx="10690703" cy="4987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3508" tIns="59024" rIns="113508" bIns="59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94044" y="7006352"/>
            <a:ext cx="2770137" cy="403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3508" tIns="59024" rIns="113508" bIns="59024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1153241" algn="l"/>
                <a:tab pos="2306483" algn="l"/>
                <a:tab pos="3459724" algn="l"/>
                <a:tab pos="4612965" algn="l"/>
                <a:tab pos="5766206" algn="l"/>
                <a:tab pos="6919448" algn="l"/>
                <a:tab pos="8072689" algn="l"/>
                <a:tab pos="9225930" algn="l"/>
                <a:tab pos="10379172" algn="l"/>
                <a:tab pos="11532413" algn="l"/>
                <a:tab pos="12685654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hu-HU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059292" y="7006352"/>
            <a:ext cx="3762269" cy="405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115324" tIns="57662" rIns="115324" bIns="57662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514610" y="7006352"/>
            <a:ext cx="2770137" cy="403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3508" tIns="59024" rIns="113508" bIns="59024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1153241" algn="l"/>
                <a:tab pos="2306483" algn="l"/>
                <a:tab pos="3459724" algn="l"/>
                <a:tab pos="4612965" algn="l"/>
                <a:tab pos="5766206" algn="l"/>
                <a:tab pos="6919448" algn="l"/>
                <a:tab pos="8072689" algn="l"/>
                <a:tab pos="9225930" algn="l"/>
                <a:tab pos="10379172" algn="l"/>
                <a:tab pos="11532413" algn="l"/>
                <a:tab pos="12685654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32FBE568-9D86-4C15-BFF5-654DF1DDDE7A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defTabSz="56661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500">
          <a:solidFill>
            <a:srgbClr val="000000"/>
          </a:solidFill>
          <a:latin typeface="+mj-lt"/>
          <a:ea typeface="+mj-ea"/>
          <a:cs typeface="+mj-cs"/>
        </a:defRPr>
      </a:lvl1pPr>
      <a:lvl2pPr marL="937009" indent="-360388" algn="ctr" defTabSz="56661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500">
          <a:solidFill>
            <a:srgbClr val="000000"/>
          </a:solidFill>
          <a:latin typeface="Calibri" pitchFamily="34" charset="0"/>
        </a:defRPr>
      </a:lvl2pPr>
      <a:lvl3pPr marL="1441552" indent="-288310" algn="ctr" defTabSz="56661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500">
          <a:solidFill>
            <a:srgbClr val="000000"/>
          </a:solidFill>
          <a:latin typeface="Calibri" pitchFamily="34" charset="0"/>
        </a:defRPr>
      </a:lvl3pPr>
      <a:lvl4pPr marL="2018172" indent="-288310" algn="ctr" defTabSz="56661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500">
          <a:solidFill>
            <a:srgbClr val="000000"/>
          </a:solidFill>
          <a:latin typeface="Calibri" pitchFamily="34" charset="0"/>
        </a:defRPr>
      </a:lvl4pPr>
      <a:lvl5pPr marL="2594793" indent="-288310" algn="ctr" defTabSz="56661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500">
          <a:solidFill>
            <a:srgbClr val="000000"/>
          </a:solidFill>
          <a:latin typeface="Calibri" pitchFamily="34" charset="0"/>
        </a:defRPr>
      </a:lvl5pPr>
      <a:lvl6pPr marL="3171414" indent="-288310" algn="ctr" defTabSz="56661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500">
          <a:solidFill>
            <a:srgbClr val="000000"/>
          </a:solidFill>
          <a:latin typeface="Calibri" pitchFamily="34" charset="0"/>
        </a:defRPr>
      </a:lvl6pPr>
      <a:lvl7pPr marL="3748034" indent="-288310" algn="ctr" defTabSz="56661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500">
          <a:solidFill>
            <a:srgbClr val="000000"/>
          </a:solidFill>
          <a:latin typeface="Calibri" pitchFamily="34" charset="0"/>
        </a:defRPr>
      </a:lvl7pPr>
      <a:lvl8pPr marL="4324655" indent="-288310" algn="ctr" defTabSz="56661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500">
          <a:solidFill>
            <a:srgbClr val="000000"/>
          </a:solidFill>
          <a:latin typeface="Calibri" pitchFamily="34" charset="0"/>
        </a:defRPr>
      </a:lvl8pPr>
      <a:lvl9pPr marL="4901275" indent="-288310" algn="ctr" defTabSz="56661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500">
          <a:solidFill>
            <a:srgbClr val="000000"/>
          </a:solidFill>
          <a:latin typeface="Calibri" pitchFamily="34" charset="0"/>
        </a:defRPr>
      </a:lvl9pPr>
    </p:titleStyle>
    <p:bodyStyle>
      <a:lvl1pPr marL="432465" indent="-432465" algn="l" defTabSz="566610" rtl="0" eaLnBrk="1" fontAlgn="base" hangingPunct="1">
        <a:spcBef>
          <a:spcPts val="1009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n-lt"/>
          <a:ea typeface="+mn-ea"/>
          <a:cs typeface="+mn-cs"/>
        </a:defRPr>
      </a:lvl1pPr>
      <a:lvl2pPr marL="937009" indent="-360388" algn="l" defTabSz="566610" rtl="0" eaLnBrk="1" fontAlgn="base" hangingPunct="1">
        <a:spcBef>
          <a:spcPts val="883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500">
          <a:solidFill>
            <a:srgbClr val="000000"/>
          </a:solidFill>
          <a:latin typeface="+mn-lt"/>
        </a:defRPr>
      </a:lvl2pPr>
      <a:lvl3pPr marL="1441552" indent="-288310" algn="l" defTabSz="566610" rtl="0" eaLnBrk="1" fontAlgn="base" hangingPunct="1">
        <a:spcBef>
          <a:spcPts val="757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+mn-lt"/>
        </a:defRPr>
      </a:lvl3pPr>
      <a:lvl4pPr marL="2018172" indent="-288310" algn="l" defTabSz="566610" rtl="0" eaLnBrk="1" fontAlgn="base" hangingPunct="1">
        <a:spcBef>
          <a:spcPts val="631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500">
          <a:solidFill>
            <a:srgbClr val="000000"/>
          </a:solidFill>
          <a:latin typeface="+mn-lt"/>
        </a:defRPr>
      </a:lvl4pPr>
      <a:lvl5pPr marL="2594793" indent="-288310" algn="l" defTabSz="566610" rtl="0" eaLnBrk="1" fontAlgn="base" hangingPunct="1">
        <a:spcBef>
          <a:spcPts val="631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500">
          <a:solidFill>
            <a:srgbClr val="000000"/>
          </a:solidFill>
          <a:latin typeface="+mn-lt"/>
        </a:defRPr>
      </a:lvl5pPr>
      <a:lvl6pPr marL="3171414" indent="-288310" algn="l" defTabSz="566610" rtl="0" eaLnBrk="1" fontAlgn="base" hangingPunct="1">
        <a:spcBef>
          <a:spcPts val="631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500">
          <a:solidFill>
            <a:srgbClr val="000000"/>
          </a:solidFill>
          <a:latin typeface="+mn-lt"/>
        </a:defRPr>
      </a:lvl6pPr>
      <a:lvl7pPr marL="3748034" indent="-288310" algn="l" defTabSz="566610" rtl="0" eaLnBrk="1" fontAlgn="base" hangingPunct="1">
        <a:spcBef>
          <a:spcPts val="631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500">
          <a:solidFill>
            <a:srgbClr val="000000"/>
          </a:solidFill>
          <a:latin typeface="+mn-lt"/>
        </a:defRPr>
      </a:lvl7pPr>
      <a:lvl8pPr marL="4324655" indent="-288310" algn="l" defTabSz="566610" rtl="0" eaLnBrk="1" fontAlgn="base" hangingPunct="1">
        <a:spcBef>
          <a:spcPts val="631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500">
          <a:solidFill>
            <a:srgbClr val="000000"/>
          </a:solidFill>
          <a:latin typeface="+mn-lt"/>
        </a:defRPr>
      </a:lvl8pPr>
      <a:lvl9pPr marL="4901275" indent="-288310" algn="l" defTabSz="566610" rtl="0" eaLnBrk="1" fontAlgn="base" hangingPunct="1">
        <a:spcBef>
          <a:spcPts val="631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5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6621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3241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9862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6483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3103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9724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36344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12965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4044" y="6885651"/>
            <a:ext cx="2772199" cy="52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5324" tIns="57662" rIns="115324" bIns="57662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53241">
              <a:buClrTx/>
              <a:buSzTx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5pPr>
      <a:lvl6pPr marL="576621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6pPr>
      <a:lvl7pPr marL="1153241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7pPr>
      <a:lvl8pPr marL="1729862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8pPr>
      <a:lvl9pPr marL="2306483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32465" indent="-432465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37009" indent="-360388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41552" indent="-288310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cs typeface="+mn-cs"/>
        </a:defRPr>
      </a:lvl3pPr>
      <a:lvl4pPr marL="2018172" indent="-288310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94793" indent="-288310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71414" indent="-288310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748034" indent="-288310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324655" indent="-288310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901275" indent="-288310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6621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3241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9862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6483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3103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9724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36344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12965" algn="l" defTabSz="115324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3" y="524603"/>
            <a:ext cx="3813835" cy="2284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085" y="4653803"/>
            <a:ext cx="4176861" cy="236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027" y="606208"/>
            <a:ext cx="3898404" cy="2282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-742552" y="2888810"/>
            <a:ext cx="12623403" cy="1573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15324" tIns="57662" rIns="115324" bIns="57662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nl-NL" sz="6800" dirty="0">
                <a:solidFill>
                  <a:schemeClr val="accent2"/>
                </a:solidFill>
                <a:latin typeface="Harlow Solid Italic" pitchFamily="80" charset="0"/>
              </a:rPr>
              <a:t>Fotos  Espectaculares</a:t>
            </a:r>
            <a:endParaRPr lang="hu-HU" sz="6800" dirty="0">
              <a:solidFill>
                <a:schemeClr val="accent2"/>
              </a:solidFill>
              <a:latin typeface="Harlow Solid Italic" pitchFamily="80" charset="0"/>
            </a:endParaRP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3" y="6852469"/>
            <a:ext cx="12159308" cy="1417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15324" tIns="57662" rIns="115324" bIns="57662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ts val="1009"/>
              </a:spcBef>
              <a:buClrTx/>
            </a:pPr>
            <a:endParaRPr lang="hu-HU" sz="4000">
              <a:solidFill>
                <a:srgbClr val="FFFF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>
    <p:zoom/>
    <p:sndAc>
      <p:stSnd loop="1">
        <p:snd r:embed="rId3" name="Everybody%20Hur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5034" y="3"/>
            <a:ext cx="13396897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4356" y="3"/>
            <a:ext cx="12485207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1276" y="3"/>
            <a:ext cx="12252127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7985" y="3"/>
            <a:ext cx="12538835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6051" y="3"/>
            <a:ext cx="12606902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3729" y="3"/>
            <a:ext cx="12464581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642" y="3"/>
            <a:ext cx="12132493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3884" y="3"/>
            <a:ext cx="12864734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323"/>
            <a:ext cx="11880850" cy="7544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636" y="-501286"/>
            <a:ext cx="12066489" cy="8771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0536" y="3"/>
            <a:ext cx="13281388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7014" y="3"/>
            <a:ext cx="12967865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8652"/>
            <a:ext cx="11880850" cy="7579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52" y="3"/>
            <a:ext cx="11905602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0779" y="-235488"/>
            <a:ext cx="12765726" cy="811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764" y="3"/>
            <a:ext cx="12103616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6650" y="3"/>
            <a:ext cx="6775798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149" y="3"/>
            <a:ext cx="6311702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959" y="3"/>
            <a:ext cx="12208812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79273"/>
            <a:ext cx="11880850" cy="76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8962"/>
            <a:ext cx="11880850" cy="7610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2476" y="3"/>
            <a:ext cx="12423327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223" y="3"/>
            <a:ext cx="12382074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5595"/>
            <a:ext cx="11880850" cy="8286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55957"/>
            <a:ext cx="11880850" cy="7617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078" y="3"/>
            <a:ext cx="12113929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9841" y="3"/>
            <a:ext cx="12270691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455" y="3"/>
            <a:ext cx="12126307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635" y="3"/>
            <a:ext cx="12033485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5530" y="3"/>
            <a:ext cx="12326381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6571" y="3"/>
            <a:ext cx="12887421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5920" y="3"/>
            <a:ext cx="12536772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708" y="-235489"/>
            <a:ext cx="12446016" cy="803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4454" y="3"/>
            <a:ext cx="13479403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452" y="3"/>
            <a:ext cx="12093303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223" y="3"/>
            <a:ext cx="12382074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6914" y="-550247"/>
            <a:ext cx="12901860" cy="8584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5035" y="3"/>
            <a:ext cx="13489716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764" y="3"/>
            <a:ext cx="12103616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638" y="-314761"/>
            <a:ext cx="12344947" cy="811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8962"/>
            <a:ext cx="11880850" cy="7610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880850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271" y="3"/>
            <a:ext cx="12186121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2347" y="3"/>
            <a:ext cx="12353198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764296"/>
            <a:ext cx="11880850" cy="25204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5324" tIns="57662" rIns="115324" bIns="57662" anchor="ctr"/>
          <a:lstStyle/>
          <a:p>
            <a:pPr defTabSz="1153241">
              <a:buClrTx/>
              <a:buSzTx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2016340"/>
            <a:ext cx="11880850" cy="5544926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5324" tIns="57662" rIns="115324" bIns="57662" anchor="ctr"/>
          <a:lstStyle/>
          <a:p>
            <a:pPr algn="ctr" defTabSz="1153241">
              <a:buClrTx/>
              <a:buSzTx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185" y="0"/>
            <a:ext cx="6336454" cy="172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2100353"/>
            <a:ext cx="11880850" cy="2978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5324" tIns="57662" rIns="115324" bIns="57662">
            <a:spAutoFit/>
          </a:bodyPr>
          <a:lstStyle/>
          <a:p>
            <a:pPr algn="ctr" defTabSz="1153241">
              <a:spcBef>
                <a:spcPct val="50000"/>
              </a:spcBef>
              <a:buClrTx/>
              <a:buSzTx/>
            </a:pPr>
            <a:r>
              <a:rPr lang="es-ES" sz="76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1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1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5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5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5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5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85106" y="5208872"/>
            <a:ext cx="3465248" cy="1639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5324" tIns="57662" rIns="115324" bIns="57662">
            <a:spAutoFit/>
          </a:bodyPr>
          <a:lstStyle/>
          <a:p>
            <a:pPr algn="ctr" defTabSz="1153241">
              <a:spcBef>
                <a:spcPct val="50000"/>
              </a:spcBef>
              <a:buClrTx/>
              <a:buSzTx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1153241">
              <a:spcBef>
                <a:spcPct val="50000"/>
              </a:spcBef>
              <a:buClrTx/>
              <a:buSzTx/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524" y="4620776"/>
            <a:ext cx="3069220" cy="2604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375" y="5376899"/>
            <a:ext cx="1584114" cy="109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3276548"/>
            <a:ext cx="693049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3864647"/>
            <a:ext cx="693049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4452744"/>
            <a:ext cx="693049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5040843"/>
            <a:ext cx="693049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spectaculaires .. 23 05 2012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ardontwerp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spectaculaires .. 23 05 2012</Template>
  <TotalTime>6</TotalTime>
  <Words>18</Words>
  <Application>Microsoft Office PowerPoint</Application>
  <PresentationFormat>Personalizado</PresentationFormat>
  <Paragraphs>3</Paragraphs>
  <Slides>62</Slides>
  <Notes>61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8" baseType="lpstr">
      <vt:lpstr>Calibri</vt:lpstr>
      <vt:lpstr>Times New Roman</vt:lpstr>
      <vt:lpstr>Harlow Solid Italic</vt:lpstr>
      <vt:lpstr>Script MT Bold</vt:lpstr>
      <vt:lpstr>Photos spectaculaires .. 23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cp:lastPrinted>1601-01-01T00:00:00Z</cp:lastPrinted>
  <dcterms:created xsi:type="dcterms:W3CDTF">2021-07-15T11:04:57Z</dcterms:created>
  <dcterms:modified xsi:type="dcterms:W3CDTF">2021-07-15T11:11:33Z</dcterms:modified>
</cp:coreProperties>
</file>