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5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4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2t7+wlqEFdvRECfHujfFw" hashData="Tot0KDTEvZs+6GHiImibiNOA1G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95B6B9-8EF5-4E15-B3EC-5EBD1DC1993E}" type="datetimeFigureOut">
              <a:rPr lang="es-ES" smtClean="0"/>
              <a:t>29/10/2019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925050-231C-4C64-B8F5-D7807EDB2A79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EC94A-9532-45FA-AB6A-D16371B54B77}" type="datetimeFigureOut">
              <a:rPr lang="es-ES" smtClean="0"/>
              <a:t>29/10/2019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762D-3951-4A55-BA67-9C0AF8636F9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EC94A-9532-45FA-AB6A-D16371B54B77}" type="datetimeFigureOut">
              <a:rPr lang="es-ES" smtClean="0"/>
              <a:t>29/10/2019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762D-3951-4A55-BA67-9C0AF8636F9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EC94A-9532-45FA-AB6A-D16371B54B77}" type="datetimeFigureOut">
              <a:rPr lang="es-ES" smtClean="0"/>
              <a:t>29/10/2019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762D-3951-4A55-BA67-9C0AF8636F9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EC94A-9532-45FA-AB6A-D16371B54B77}" type="datetimeFigureOut">
              <a:rPr lang="es-ES" smtClean="0"/>
              <a:t>29/10/2019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762D-3951-4A55-BA67-9C0AF8636F9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EC94A-9532-45FA-AB6A-D16371B54B77}" type="datetimeFigureOut">
              <a:rPr lang="es-ES" smtClean="0"/>
              <a:t>29/10/2019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762D-3951-4A55-BA67-9C0AF8636F9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EC94A-9532-45FA-AB6A-D16371B54B77}" type="datetimeFigureOut">
              <a:rPr lang="es-ES" smtClean="0"/>
              <a:t>29/10/2019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762D-3951-4A55-BA67-9C0AF8636F9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EC94A-9532-45FA-AB6A-D16371B54B77}" type="datetimeFigureOut">
              <a:rPr lang="es-ES" smtClean="0"/>
              <a:t>29/10/2019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762D-3951-4A55-BA67-9C0AF8636F9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EC94A-9532-45FA-AB6A-D16371B54B77}" type="datetimeFigureOut">
              <a:rPr lang="es-ES" smtClean="0"/>
              <a:t>29/10/2019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762D-3951-4A55-BA67-9C0AF8636F9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EC94A-9532-45FA-AB6A-D16371B54B77}" type="datetimeFigureOut">
              <a:rPr lang="es-ES" smtClean="0"/>
              <a:t>29/10/2019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762D-3951-4A55-BA67-9C0AF8636F9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EC94A-9532-45FA-AB6A-D16371B54B77}" type="datetimeFigureOut">
              <a:rPr lang="es-ES" smtClean="0"/>
              <a:t>29/10/2019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762D-3951-4A55-BA67-9C0AF8636F9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EC94A-9532-45FA-AB6A-D16371B54B77}" type="datetimeFigureOut">
              <a:rPr lang="es-ES" smtClean="0"/>
              <a:t>29/10/2019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762D-3951-4A55-BA67-9C0AF8636F9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EC94A-9532-45FA-AB6A-D16371B54B77}" type="datetimeFigureOut">
              <a:rPr lang="es-ES" smtClean="0"/>
              <a:t>29/10/2019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D762D-3951-4A55-BA67-9C0AF8636F92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10756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500042"/>
            <a:ext cx="3214687" cy="2143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84" y="357166"/>
            <a:ext cx="3000375" cy="2071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0" y="2786058"/>
            <a:ext cx="9715500" cy="1428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nl-NL" sz="5400" dirty="0" smtClean="0">
                <a:solidFill>
                  <a:srgbClr val="FF0000"/>
                </a:solidFill>
                <a:latin typeface="Franklin Gothic Heavy" pitchFamily="34" charset="0"/>
              </a:rPr>
              <a:t>FOTOS ESPECTACULARES</a:t>
            </a:r>
            <a:endParaRPr lang="hu-HU" sz="5400" dirty="0">
              <a:solidFill>
                <a:srgbClr val="FF0000"/>
              </a:solidFill>
              <a:latin typeface="Franklin Gothic Heavy" pitchFamily="34" charset="0"/>
            </a:endParaRP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0" y="6215063"/>
            <a:ext cx="9358313" cy="1285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spcBef>
                <a:spcPts val="8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hu-HU" sz="3200">
              <a:solidFill>
                <a:srgbClr val="FFFF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>
    <p:sndAc>
      <p:stSnd>
        <p:snd r:embed="rId3" name="Everybody%20Hur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81000" y="0"/>
            <a:ext cx="103108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65138" y="0"/>
            <a:ext cx="96091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50" y="0"/>
            <a:ext cx="94297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06413" y="0"/>
            <a:ext cx="96504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58800" y="0"/>
            <a:ext cx="97028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49263" y="0"/>
            <a:ext cx="95932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3675" y="0"/>
            <a:ext cx="93376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57238" y="0"/>
            <a:ext cx="99012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875" y="-455613"/>
            <a:ext cx="9286875" cy="795655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77913" y="0"/>
            <a:ext cx="102219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36613" y="0"/>
            <a:ext cx="99806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050" y="0"/>
            <a:ext cx="91630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3850" y="-214313"/>
            <a:ext cx="9825038" cy="7358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1450" y="0"/>
            <a:ext cx="93154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28688" y="0"/>
            <a:ext cx="52149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0" y="0"/>
            <a:ext cx="48577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9144000" cy="6929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4450"/>
            <a:ext cx="9144000" cy="6902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17513" y="0"/>
            <a:ext cx="95615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85763" y="0"/>
            <a:ext cx="95297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85725"/>
            <a:ext cx="9144000" cy="7515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0800"/>
            <a:ext cx="9144000" cy="6908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9388" y="0"/>
            <a:ext cx="93233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0038" y="0"/>
            <a:ext cx="94440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8913" y="0"/>
            <a:ext cx="93329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7475" y="0"/>
            <a:ext cx="92614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42900" y="0"/>
            <a:ext cx="94869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74700" y="0"/>
            <a:ext cx="99187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04825" y="0"/>
            <a:ext cx="96488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0663" y="-214313"/>
            <a:ext cx="9578976" cy="7286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73125" y="0"/>
            <a:ext cx="103743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3513" y="0"/>
            <a:ext cx="93075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85763" y="0"/>
            <a:ext cx="95297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25" y="-500063"/>
            <a:ext cx="9929813" cy="7786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81000" y="0"/>
            <a:ext cx="103822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1450" y="0"/>
            <a:ext cx="93154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875" y="-285750"/>
            <a:ext cx="9501188" cy="7358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4450"/>
            <a:ext cx="9144000" cy="6902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34950" y="0"/>
            <a:ext cx="93789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18</Words>
  <Application>Microsoft Office PowerPoint</Application>
  <PresentationFormat>Presentación en pantalla (4:3)</PresentationFormat>
  <Paragraphs>3</Paragraphs>
  <Slides>61</Slides>
  <Notes>60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2019-10-29T11:47:25Z</dcterms:created>
  <dcterms:modified xsi:type="dcterms:W3CDTF">2019-10-29T11:55:02Z</dcterms:modified>
</cp:coreProperties>
</file>