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60" r:id="rId2"/>
  </p:sldMasterIdLst>
  <p:sldIdLst>
    <p:sldId id="291" r:id="rId3"/>
    <p:sldId id="290" r:id="rId4"/>
    <p:sldId id="256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5" r:id="rId19"/>
    <p:sldId id="276" r:id="rId20"/>
    <p:sldId id="277" r:id="rId21"/>
    <p:sldId id="274" r:id="rId22"/>
    <p:sldId id="278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92" r:id="rId32"/>
  </p:sldIdLst>
  <p:sldSz cx="9144000" cy="6858000" type="screen4x3"/>
  <p:notesSz cx="6858000" cy="9144000"/>
  <p:defaultTextStyle>
    <a:defPPr>
      <a:defRPr lang="en-US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4Auxl7lyV7qDJf3+yzoQ9g==" hashData="lYunCI/XOZ5fNAN8vEeUEZk6EG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FF"/>
    <a:srgbClr val="FFFF00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3314" autoAdjust="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71179F-0128-4C94-877D-D05209C86F3B}" type="slidenum">
              <a:rPr lang="he-IL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896388"/>
      </p:ext>
    </p:extLst>
  </p:cSld>
  <p:clrMapOvr>
    <a:masterClrMapping/>
  </p:clrMapOvr>
  <p:transition advClick="0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F5D9BD-ABF4-43D7-A8F8-388BD32EACA5}" type="slidenum">
              <a:rPr lang="he-IL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5325584"/>
      </p:ext>
    </p:extLst>
  </p:cSld>
  <p:clrMapOvr>
    <a:masterClrMapping/>
  </p:clrMapOvr>
  <p:transition advClick="0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B31F47-25D4-4086-9F99-B66BA07B29C7}" type="slidenum">
              <a:rPr lang="he-IL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1712815"/>
      </p:ext>
    </p:extLst>
  </p:cSld>
  <p:clrMapOvr>
    <a:masterClrMapping/>
  </p:clrMapOvr>
  <p:transition advClick="0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A59B86-1F3C-4655-83D2-48949720FEE9}" type="slidenum">
              <a:rPr lang="he-IL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4217160"/>
      </p:ext>
    </p:extLst>
  </p:cSld>
  <p:clrMapOvr>
    <a:masterClrMapping/>
  </p:clrMapOvr>
  <p:transition advClick="0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19317B-E086-4806-85F1-8D5E34B56EC6}" type="slidenum">
              <a:rPr lang="he-IL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397385"/>
      </p:ext>
    </p:extLst>
  </p:cSld>
  <p:clrMapOvr>
    <a:masterClrMapping/>
  </p:clrMapOvr>
  <p:transition advClick="0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D0B923-DF0C-47AA-AB03-6CC3F1B04782}" type="slidenum">
              <a:rPr lang="he-IL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283772"/>
      </p:ext>
    </p:extLst>
  </p:cSld>
  <p:clrMapOvr>
    <a:masterClrMapping/>
  </p:clrMapOvr>
  <p:transition advClick="0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725257-C7B2-4F91-A94B-AD949F7071CE}" type="slidenum">
              <a:rPr lang="he-IL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996870"/>
      </p:ext>
    </p:extLst>
  </p:cSld>
  <p:clrMapOvr>
    <a:masterClrMapping/>
  </p:clrMapOvr>
  <p:transition advClick="0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547610-FA8F-4E0C-A266-2DFDD429681D}" type="slidenum">
              <a:rPr lang="he-IL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239950"/>
      </p:ext>
    </p:extLst>
  </p:cSld>
  <p:clrMapOvr>
    <a:masterClrMapping/>
  </p:clrMapOvr>
  <p:transition advClick="0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B23143-3FCC-4AB9-8E75-7A58FDA803CC}" type="slidenum">
              <a:rPr lang="he-IL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990093"/>
      </p:ext>
    </p:extLst>
  </p:cSld>
  <p:clrMapOvr>
    <a:masterClrMapping/>
  </p:clrMapOvr>
  <p:transition advClick="0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A006E5-842D-4333-BBF3-FC43BB6003D4}" type="slidenum">
              <a:rPr lang="he-IL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098650"/>
      </p:ext>
    </p:extLst>
  </p:cSld>
  <p:clrMapOvr>
    <a:masterClrMapping/>
  </p:clrMapOvr>
  <p:transition advClick="0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75A5CA-B2F1-400F-8A4A-5A059A192B88}" type="slidenum">
              <a:rPr lang="he-IL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813316"/>
      </p:ext>
    </p:extLst>
  </p:cSld>
  <p:clrMapOvr>
    <a:masterClrMapping/>
  </p:clrMapOvr>
  <p:transition advClick="0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9463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fld id="{C09F9170-1E50-4B91-A235-0642FF62C620}" type="slidenum">
              <a:rPr lang="he-IL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0000"/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 rtl="0"/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6.png"/><Relationship Id="rId10" Type="http://schemas.openxmlformats.org/officeDocument/2006/relationships/image" Target="../media/image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3" name="Picture 7" descr="Deep%20Di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0" name="Picture 4" descr="asg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651000"/>
            <a:ext cx="3810000" cy="2857500"/>
          </a:xfrm>
          <a:prstGeom prst="rect">
            <a:avLst/>
          </a:prstGeom>
          <a:noFill/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2" name="Picture 6" descr="A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4508500"/>
            <a:ext cx="5343525" cy="1143000"/>
          </a:xfrm>
          <a:prstGeom prst="rect">
            <a:avLst/>
          </a:prstGeom>
          <a:noFill/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8" name="Picture 6" descr="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7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22" name="Picture 10" descr="s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357563"/>
            <a:ext cx="3857625" cy="2876550"/>
          </a:xfrm>
          <a:prstGeom prst="rect">
            <a:avLst/>
          </a:prstGeom>
          <a:noFill/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7000">
    <p:sndAc>
      <p:stSnd loop="1">
        <p:snd r:embed="rId2" name="Ernesto Cortazar - My first love #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3" name="Picture 5" descr="2420093970055811693YXaCWE_fs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4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2750961540055811693cmICPe_fs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4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54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51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53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60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61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64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65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67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68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69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70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71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76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77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78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75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 descr="15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188913"/>
            <a:ext cx="4310063" cy="6480175"/>
          </a:xfrm>
          <a:prstGeom prst="rect">
            <a:avLst/>
          </a:prstGeom>
          <a:noFill/>
          <a:ln w="38100">
            <a:solidFill>
              <a:srgbClr val="FF9966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6" name="Picture 6" descr="16"/>
          <p:cNvPicPr>
            <a:picLocks noChangeAspect="1" noChangeArrowheads="1"/>
          </p:cNvPicPr>
          <p:nvPr/>
        </p:nvPicPr>
        <p:blipFill>
          <a:blip r:embed="rId3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88913"/>
            <a:ext cx="3975100" cy="6480175"/>
          </a:xfrm>
          <a:prstGeom prst="rect">
            <a:avLst/>
          </a:prstGeom>
          <a:noFill/>
          <a:ln w="38100">
            <a:solidFill>
              <a:srgbClr val="FF9966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4213225" cy="3240088"/>
          </a:xfrm>
          <a:prstGeom prst="rect">
            <a:avLst/>
          </a:prstGeom>
          <a:noFill/>
          <a:ln w="38100">
            <a:solidFill>
              <a:srgbClr val="FF9966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7" name="Picture 5" descr="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3763" y="260350"/>
            <a:ext cx="4260850" cy="3240088"/>
          </a:xfrm>
          <a:prstGeom prst="rect">
            <a:avLst/>
          </a:prstGeom>
          <a:noFill/>
          <a:ln w="38100">
            <a:solidFill>
              <a:srgbClr val="FF9966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8" name="Picture 6" descr="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716338"/>
            <a:ext cx="2586038" cy="2881312"/>
          </a:xfrm>
          <a:prstGeom prst="rect">
            <a:avLst/>
          </a:prstGeom>
          <a:noFill/>
          <a:ln w="38100">
            <a:solidFill>
              <a:srgbClr val="FF9966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9" name="Picture 7" descr="2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3716338"/>
            <a:ext cx="2519363" cy="2952750"/>
          </a:xfrm>
          <a:prstGeom prst="rect">
            <a:avLst/>
          </a:prstGeom>
          <a:noFill/>
          <a:ln w="38100">
            <a:solidFill>
              <a:srgbClr val="FF9966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80" name="Picture 8" descr="1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3716338"/>
            <a:ext cx="2447925" cy="2952750"/>
          </a:xfrm>
          <a:prstGeom prst="rect">
            <a:avLst/>
          </a:prstGeom>
          <a:noFill/>
          <a:ln w="38100">
            <a:solidFill>
              <a:srgbClr val="FF9966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716338"/>
            <a:ext cx="2298700" cy="2808287"/>
          </a:xfrm>
          <a:prstGeom prst="rect">
            <a:avLst/>
          </a:prstGeom>
          <a:noFill/>
          <a:ln w="38100">
            <a:solidFill>
              <a:srgbClr val="FF9966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1" name="Picture 5" descr="4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0913" y="404813"/>
            <a:ext cx="2305050" cy="2808287"/>
          </a:xfrm>
          <a:prstGeom prst="rect">
            <a:avLst/>
          </a:prstGeom>
          <a:noFill/>
          <a:ln w="38100">
            <a:solidFill>
              <a:srgbClr val="FF9966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2" name="Picture 6" descr="4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5250" y="404813"/>
            <a:ext cx="2303463" cy="2808287"/>
          </a:xfrm>
          <a:prstGeom prst="rect">
            <a:avLst/>
          </a:prstGeom>
          <a:noFill/>
          <a:ln w="38100">
            <a:solidFill>
              <a:srgbClr val="FF9966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3" name="Picture 7" descr="4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2305050" cy="2808287"/>
          </a:xfrm>
          <a:prstGeom prst="rect">
            <a:avLst/>
          </a:prstGeom>
          <a:noFill/>
          <a:ln w="38100">
            <a:solidFill>
              <a:srgbClr val="FF99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4" name="Picture 8" descr="4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3716338"/>
            <a:ext cx="2303463" cy="2808287"/>
          </a:xfrm>
          <a:prstGeom prst="rect">
            <a:avLst/>
          </a:prstGeom>
          <a:noFill/>
          <a:ln w="38100">
            <a:solidFill>
              <a:srgbClr val="FF9966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5" name="Picture 9" descr="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3716338"/>
            <a:ext cx="2305050" cy="2808287"/>
          </a:xfrm>
          <a:prstGeom prst="rect">
            <a:avLst/>
          </a:prstGeom>
          <a:noFill/>
          <a:ln w="38100">
            <a:solidFill>
              <a:srgbClr val="FF9966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1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1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10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3" dur="1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10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2untitl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544513"/>
            <a:ext cx="3378200" cy="2524125"/>
          </a:xfrm>
          <a:prstGeom prst="rect">
            <a:avLst/>
          </a:prstGeom>
          <a:noFill/>
          <a:ln w="38100" cmpd="dbl">
            <a:solidFill>
              <a:srgbClr val="FF9966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5" name="Picture 5" descr="3untit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549275"/>
            <a:ext cx="3384550" cy="2519363"/>
          </a:xfrm>
          <a:prstGeom prst="rect">
            <a:avLst/>
          </a:prstGeom>
          <a:noFill/>
          <a:ln w="38100" cmpd="dbl">
            <a:solidFill>
              <a:srgbClr val="FF9966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6" name="Picture 6" descr="6untitle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860800"/>
            <a:ext cx="3384550" cy="2519363"/>
          </a:xfrm>
          <a:prstGeom prst="rect">
            <a:avLst/>
          </a:prstGeom>
          <a:noFill/>
          <a:ln w="38100" cmpd="dbl">
            <a:solidFill>
              <a:srgbClr val="FF9966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7" name="Picture 7" descr="11untitle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3860800"/>
            <a:ext cx="3384550" cy="2474913"/>
          </a:xfrm>
          <a:prstGeom prst="rect">
            <a:avLst/>
          </a:prstGeom>
          <a:noFill/>
          <a:ln w="38100" cmpd="dbl">
            <a:solidFill>
              <a:srgbClr val="FF9966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8" name="Oval 8" descr="2319014560055811693tmYBXl_fs"/>
          <p:cNvSpPr>
            <a:spLocks noChangeArrowheads="1"/>
          </p:cNvSpPr>
          <p:nvPr/>
        </p:nvSpPr>
        <p:spPr bwMode="auto">
          <a:xfrm>
            <a:off x="2987675" y="1916113"/>
            <a:ext cx="3240088" cy="3168650"/>
          </a:xfrm>
          <a:prstGeom prst="ellipse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28575">
            <a:solidFill>
              <a:srgbClr val="FF9966"/>
            </a:solidFill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6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8" grpId="0" animBg="1"/>
      <p:bldP spid="30728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 descr="14untitl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692150"/>
            <a:ext cx="3449637" cy="2578100"/>
          </a:xfrm>
          <a:prstGeom prst="rect">
            <a:avLst/>
          </a:prstGeom>
          <a:noFill/>
          <a:ln w="38100" cmpd="dbl">
            <a:solidFill>
              <a:srgbClr val="FF9966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8" name="Picture 4" descr="12untit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692150"/>
            <a:ext cx="3449638" cy="2592388"/>
          </a:xfrm>
          <a:prstGeom prst="rect">
            <a:avLst/>
          </a:prstGeom>
          <a:noFill/>
          <a:ln w="38100" cmpd="dbl">
            <a:solidFill>
              <a:srgbClr val="FF9966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0" name="Picture 6" descr="441047678zzfXWy_f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3789363"/>
            <a:ext cx="3455988" cy="2592387"/>
          </a:xfrm>
          <a:prstGeom prst="rect">
            <a:avLst/>
          </a:prstGeom>
          <a:noFill/>
          <a:ln w="38100" cmpd="dbl">
            <a:solidFill>
              <a:srgbClr val="FF9966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1" name="Picture 7" descr="441049566SksFiV_f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3716338"/>
            <a:ext cx="3529012" cy="2665412"/>
          </a:xfrm>
          <a:prstGeom prst="rect">
            <a:avLst/>
          </a:prstGeom>
          <a:noFill/>
          <a:ln w="38100" cmpd="dbl">
            <a:solidFill>
              <a:srgbClr val="FF9966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52" name="Oval 8" descr="2373638830055811693eiGzRg_ph"/>
          <p:cNvSpPr>
            <a:spLocks noChangeArrowheads="1"/>
          </p:cNvSpPr>
          <p:nvPr/>
        </p:nvSpPr>
        <p:spPr bwMode="auto">
          <a:xfrm>
            <a:off x="2987675" y="1916113"/>
            <a:ext cx="3240088" cy="3168650"/>
          </a:xfrm>
          <a:prstGeom prst="ellipse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28575">
            <a:solidFill>
              <a:srgbClr val="FF9966"/>
            </a:solidFill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8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3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2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2" grpId="0" animBg="1"/>
      <p:bldP spid="31752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2002831270055811693fwwfHL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49275"/>
            <a:ext cx="3268662" cy="2451100"/>
          </a:xfrm>
          <a:prstGeom prst="rect">
            <a:avLst/>
          </a:prstGeom>
          <a:noFill/>
          <a:ln w="38100" cmpd="dbl">
            <a:solidFill>
              <a:srgbClr val="FF9966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3" name="Picture 5" descr="2032496790055811693tVjSJb_f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549275"/>
            <a:ext cx="3240088" cy="2424113"/>
          </a:xfrm>
          <a:prstGeom prst="rect">
            <a:avLst/>
          </a:prstGeom>
          <a:noFill/>
          <a:ln w="38100" cmpd="dbl">
            <a:solidFill>
              <a:srgbClr val="FF9966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6" name="Picture 8" descr="2099741840055811693klgOCr_f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933825"/>
            <a:ext cx="3240087" cy="2447925"/>
          </a:xfrm>
          <a:prstGeom prst="rect">
            <a:avLst/>
          </a:prstGeom>
          <a:noFill/>
          <a:ln w="38100" cmpd="dbl">
            <a:solidFill>
              <a:srgbClr val="FF9966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5" name="Picture 7" descr="2055451850055811693RCrnAx_f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3957638"/>
            <a:ext cx="3240087" cy="2424112"/>
          </a:xfrm>
          <a:prstGeom prst="rect">
            <a:avLst/>
          </a:prstGeom>
          <a:noFill/>
          <a:ln w="38100" cmpd="dbl">
            <a:solidFill>
              <a:srgbClr val="FF9966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7" name="Oval 9" descr="2219470800055811693CVLlKg_ph"/>
          <p:cNvSpPr>
            <a:spLocks noChangeArrowheads="1"/>
          </p:cNvSpPr>
          <p:nvPr/>
        </p:nvSpPr>
        <p:spPr bwMode="auto">
          <a:xfrm>
            <a:off x="2987675" y="1916113"/>
            <a:ext cx="3240088" cy="3168650"/>
          </a:xfrm>
          <a:prstGeom prst="ellipse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28575">
            <a:solidFill>
              <a:srgbClr val="FF9966"/>
            </a:solidFill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2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7" grpId="0" animBg="1"/>
      <p:bldP spid="32777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2481863550102280062pBHPgH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2358210800102280062qqoZmB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2586342150102280062IdTQZU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9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 rtl="0"/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rtl="0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algn="l" rtl="0"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hotos en relief - Alex Segal .. 01 10 2018">
  <a:themeElements>
    <a:clrScheme name="עיצוב ברירת מחדל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Photos en relief - Alex Segal .. 01 10 2018</Template>
  <TotalTime>4</TotalTime>
  <Words>16</Words>
  <Application>Microsoft Office PowerPoint</Application>
  <PresentationFormat>Presentación en pantalla (4:3)</PresentationFormat>
  <Paragraphs>2</Paragraphs>
  <Slides>30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4" baseType="lpstr">
      <vt:lpstr>Arial</vt:lpstr>
      <vt:lpstr>Times New Roman</vt:lpstr>
      <vt:lpstr>Photos en relief - Alex Segal .. 01 10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2020-01-22T18:50:05Z</dcterms:created>
  <dcterms:modified xsi:type="dcterms:W3CDTF">2020-01-22T18:54:31Z</dcterms:modified>
</cp:coreProperties>
</file>