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</p:sldIdLst>
  <p:sldSz cx="9144000" cy="6858000" type="screen4x3"/>
  <p:notesSz cx="6858000" cy="9144000"/>
  <p:photoAlbum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I6sDEBRkTqXa5VkPSI6dA==" hashData="6GdixpA5nccbwjIUC+ww18cMNZ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1686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A5FB9B-BD8A-4547-8A78-34C54B5B3A93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99528958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4EC7D7-23DA-46F0-970D-FFAC991B54DC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23934060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31FADD-E9ED-4200-9353-739EA87660BE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3937918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6F2D48-CC73-4701-BE34-A23823A4ACEE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41084343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B5BFCB-9678-43A8-958B-2FDC803F979B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30937142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4699F4-8417-4ACE-B4FE-04414363724A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30267927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5F0089-F7DD-4C69-AC33-E42796B5D8E3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86081717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F91115-CBA4-4DFF-9796-678C3DA0490D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32371885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7F4430-4C2D-47B7-8073-0E5FC1A0BF56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707406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77D9BC-4FEE-4CC8-A867-F89F9725474B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08683687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9445B8-DBB7-4F50-8027-B9D8CD5D3190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09559710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297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9066C31-E4FE-42FF-8CA8-59000FE2A936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  <p:sndAc>
      <p:stSnd>
        <p:snd r:embed="rId13" name="camera.wav"/>
      </p:stSnd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5566" y="1556792"/>
            <a:ext cx="8207375" cy="3098775"/>
          </a:xfr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/>
        </p:spPr>
        <p:txBody>
          <a:bodyPr/>
          <a:lstStyle/>
          <a:p>
            <a:r>
              <a:rPr lang="es-ES" sz="8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</a:t>
            </a:r>
            <a:r>
              <a:rPr lang="hu-HU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otos </a:t>
            </a:r>
            <a:r>
              <a:rPr lang="es-E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s-E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CURIOSAS</a:t>
            </a:r>
            <a:endParaRPr lang="hu-HU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6300192" y="5611091"/>
            <a:ext cx="2286000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und</a:t>
            </a:r>
            <a:r>
              <a:rPr lang="es-E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 </a:t>
            </a:r>
            <a:r>
              <a:rPr lang="es-ES" sz="3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klick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/>
            </a:endParaRP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1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205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075" name="Rectangle 3" descr="006"/>
          <p:cNvSpPr>
            <a:spLocks noGrp="1" noChangeAspect="1" noChangeArrowheads="1"/>
          </p:cNvSpPr>
          <p:nvPr isPhoto="1"/>
        </p:nvSpPr>
        <p:spPr bwMode="auto">
          <a:xfrm>
            <a:off x="1828800" y="0"/>
            <a:ext cx="54864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099" name="Rectangle 3" descr="00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123" name="Rectangle 3" descr="009"/>
          <p:cNvSpPr>
            <a:spLocks noGrp="1" noChangeAspect="1" noChangeArrowheads="1"/>
          </p:cNvSpPr>
          <p:nvPr isPhoto="1"/>
        </p:nvSpPr>
        <p:spPr bwMode="auto">
          <a:xfrm>
            <a:off x="749300" y="0"/>
            <a:ext cx="7643813" cy="6858000"/>
          </a:xfrm>
          <a:prstGeom prst="rect">
            <a:avLst/>
          </a:prstGeom>
          <a:blipFill dpi="0" rotWithShape="1">
            <a:blip r:embed="rId3"/>
            <a:srcRect/>
            <a:stretch>
              <a:fillRect r="-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147" name="Rectangle 3" descr="010"/>
          <p:cNvSpPr>
            <a:spLocks noGrp="1" noChangeAspect="1" noChangeArrowheads="1"/>
          </p:cNvSpPr>
          <p:nvPr isPhoto="1"/>
        </p:nvSpPr>
        <p:spPr bwMode="auto">
          <a:xfrm>
            <a:off x="184150" y="0"/>
            <a:ext cx="8774113" cy="6858000"/>
          </a:xfrm>
          <a:prstGeom prst="rect">
            <a:avLst/>
          </a:prstGeom>
          <a:blipFill dpi="0" rotWithShape="1">
            <a:blip r:embed="rId3"/>
            <a:srcRect/>
            <a:stretch>
              <a:fillRect r="-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171" name="Rectangle 3" descr="011"/>
          <p:cNvSpPr>
            <a:spLocks noGrp="1" noChangeAspect="1" noChangeArrowheads="1"/>
          </p:cNvSpPr>
          <p:nvPr isPhoto="1"/>
        </p:nvSpPr>
        <p:spPr bwMode="auto">
          <a:xfrm>
            <a:off x="0" y="509588"/>
            <a:ext cx="9144000" cy="5838825"/>
          </a:xfrm>
          <a:prstGeom prst="rect">
            <a:avLst/>
          </a:prstGeom>
          <a:blipFill dpi="0" rotWithShape="1">
            <a:blip r:embed="rId3"/>
            <a:srcRect/>
            <a:stretch>
              <a:fillRect b="-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8195" name="Rectangle 3" descr="017"/>
          <p:cNvSpPr>
            <a:spLocks noGrp="1" noChangeAspect="1" noChangeArrowheads="1"/>
          </p:cNvSpPr>
          <p:nvPr isPhoto="1"/>
        </p:nvSpPr>
        <p:spPr bwMode="auto">
          <a:xfrm>
            <a:off x="147638" y="0"/>
            <a:ext cx="8848725" cy="6858000"/>
          </a:xfrm>
          <a:prstGeom prst="rect">
            <a:avLst/>
          </a:prstGeom>
          <a:blipFill dpi="0" rotWithShape="1">
            <a:blip r:embed="rId3"/>
            <a:srcRect/>
            <a:stretch>
              <a:fillRect r="-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219" name="Rectangle 3" descr="020"/>
          <p:cNvSpPr>
            <a:spLocks noGrp="1" noChangeAspect="1" noChangeArrowheads="1"/>
          </p:cNvSpPr>
          <p:nvPr isPhoto="1"/>
        </p:nvSpPr>
        <p:spPr bwMode="auto">
          <a:xfrm>
            <a:off x="1381125" y="0"/>
            <a:ext cx="6380163" cy="6858000"/>
          </a:xfrm>
          <a:prstGeom prst="rect">
            <a:avLst/>
          </a:prstGeom>
          <a:blipFill dpi="0" rotWithShape="1">
            <a:blip r:embed="rId3"/>
            <a:srcRect/>
            <a:stretch>
              <a:fillRect b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0243" name="Rectangle 3" descr="026"/>
          <p:cNvSpPr>
            <a:spLocks noGrp="1" noChangeAspect="1" noChangeArrowheads="1"/>
          </p:cNvSpPr>
          <p:nvPr isPhoto="1"/>
        </p:nvSpPr>
        <p:spPr bwMode="auto">
          <a:xfrm>
            <a:off x="0" y="384175"/>
            <a:ext cx="9144000" cy="6088063"/>
          </a:xfrm>
          <a:prstGeom prst="rect">
            <a:avLst/>
          </a:prstGeom>
          <a:blipFill dpi="0" rotWithShape="1">
            <a:blip r:embed="rId3"/>
            <a:srcRect/>
            <a:stretch>
              <a:fillRect r="-1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1267" name="Rectangle 3" descr="02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2291" name="Rectangle 3" descr="030"/>
          <p:cNvSpPr>
            <a:spLocks noGrp="1" noChangeAspect="1" noChangeArrowheads="1"/>
          </p:cNvSpPr>
          <p:nvPr isPhoto="1"/>
        </p:nvSpPr>
        <p:spPr bwMode="auto">
          <a:xfrm>
            <a:off x="0" y="554038"/>
            <a:ext cx="9144000" cy="5748337"/>
          </a:xfrm>
          <a:prstGeom prst="rect">
            <a:avLst/>
          </a:prstGeom>
          <a:blipFill dpi="0" rotWithShape="1">
            <a:blip r:embed="rId3"/>
            <a:srcRect/>
            <a:stretch>
              <a:fillRect r="-1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3315" name="Rectangle 3" descr="031_"/>
          <p:cNvSpPr>
            <a:spLocks noGrp="1" noChangeAspect="1" noChangeArrowheads="1"/>
          </p:cNvSpPr>
          <p:nvPr isPhoto="1"/>
        </p:nvSpPr>
        <p:spPr bwMode="auto">
          <a:xfrm>
            <a:off x="1573213" y="0"/>
            <a:ext cx="5995987" cy="6858000"/>
          </a:xfrm>
          <a:prstGeom prst="rect">
            <a:avLst/>
          </a:prstGeom>
          <a:blipFill dpi="0" rotWithShape="1">
            <a:blip r:embed="rId3"/>
            <a:srcRect/>
            <a:stretch>
              <a:fillRect b="-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4339" name="Rectangle 3" descr="031__"/>
          <p:cNvSpPr>
            <a:spLocks noGrp="1" noChangeAspect="1" noChangeArrowheads="1"/>
          </p:cNvSpPr>
          <p:nvPr isPhoto="1"/>
        </p:nvSpPr>
        <p:spPr bwMode="auto">
          <a:xfrm>
            <a:off x="1917700" y="0"/>
            <a:ext cx="53086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 r="-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5363" name="Rectangle 3" descr="04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6387" name="Rectangle 3" descr="042_"/>
          <p:cNvSpPr>
            <a:spLocks noGrp="1" noChangeAspect="1" noChangeArrowheads="1"/>
          </p:cNvSpPr>
          <p:nvPr isPhoto="1"/>
        </p:nvSpPr>
        <p:spPr bwMode="auto">
          <a:xfrm>
            <a:off x="2009775" y="0"/>
            <a:ext cx="5124450" cy="6858000"/>
          </a:xfrm>
          <a:prstGeom prst="rect">
            <a:avLst/>
          </a:prstGeom>
          <a:blipFill dpi="0" rotWithShape="1">
            <a:blip r:embed="rId3"/>
            <a:srcRect/>
            <a:stretch>
              <a:fillRect b="-1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7411" name="Rectangle 3" descr="059"/>
          <p:cNvSpPr>
            <a:spLocks noGrp="1" noChangeAspect="1" noChangeArrowheads="1"/>
          </p:cNvSpPr>
          <p:nvPr isPhoto="1"/>
        </p:nvSpPr>
        <p:spPr bwMode="auto">
          <a:xfrm>
            <a:off x="0" y="330200"/>
            <a:ext cx="9144000" cy="6196013"/>
          </a:xfrm>
          <a:prstGeom prst="rect">
            <a:avLst/>
          </a:prstGeom>
          <a:blipFill dpi="0" rotWithShape="1">
            <a:blip r:embed="rId3"/>
            <a:srcRect/>
            <a:stretch>
              <a:fillRect b="-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8435" name="Rectangle 3" descr="061"/>
          <p:cNvSpPr>
            <a:spLocks noGrp="1" noChangeAspect="1" noChangeArrowheads="1"/>
          </p:cNvSpPr>
          <p:nvPr isPhoto="1"/>
        </p:nvSpPr>
        <p:spPr bwMode="auto">
          <a:xfrm>
            <a:off x="0" y="1143000"/>
            <a:ext cx="9144000" cy="4572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9459" name="Rectangle 3" descr="064_"/>
          <p:cNvSpPr>
            <a:spLocks noGrp="1" noChangeAspect="1" noChangeArrowheads="1"/>
          </p:cNvSpPr>
          <p:nvPr isPhoto="1"/>
        </p:nvSpPr>
        <p:spPr bwMode="auto">
          <a:xfrm>
            <a:off x="0" y="384175"/>
            <a:ext cx="9144000" cy="6088063"/>
          </a:xfrm>
          <a:prstGeom prst="rect">
            <a:avLst/>
          </a:prstGeom>
          <a:blipFill dpi="0" rotWithShape="1">
            <a:blip r:embed="rId3"/>
            <a:srcRect/>
            <a:stretch>
              <a:fillRect b="-1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0483" name="Rectangle 3" descr="064__"/>
          <p:cNvSpPr>
            <a:spLocks noGrp="1" noChangeAspect="1" noChangeArrowheads="1"/>
          </p:cNvSpPr>
          <p:nvPr isPhoto="1"/>
        </p:nvSpPr>
        <p:spPr bwMode="auto">
          <a:xfrm>
            <a:off x="0" y="388938"/>
            <a:ext cx="9144000" cy="6078537"/>
          </a:xfrm>
          <a:prstGeom prst="rect">
            <a:avLst/>
          </a:prstGeom>
          <a:blipFill dpi="0" rotWithShape="1">
            <a:blip r:embed="rId3"/>
            <a:srcRect/>
            <a:stretch>
              <a:fillRect r="-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1507" name="Rectangle 3" descr="067"/>
          <p:cNvSpPr>
            <a:spLocks noGrp="1" noChangeAspect="1" noChangeArrowheads="1"/>
          </p:cNvSpPr>
          <p:nvPr isPhoto="1"/>
        </p:nvSpPr>
        <p:spPr bwMode="auto">
          <a:xfrm>
            <a:off x="622300" y="0"/>
            <a:ext cx="78994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 b="-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2531" name="Rectangle 3" descr="070"/>
          <p:cNvSpPr>
            <a:spLocks noGrp="1" noChangeAspect="1" noChangeArrowheads="1"/>
          </p:cNvSpPr>
          <p:nvPr isPhoto="1"/>
        </p:nvSpPr>
        <p:spPr bwMode="auto">
          <a:xfrm>
            <a:off x="6350" y="0"/>
            <a:ext cx="9129713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3555" name="Rectangle 3" descr="08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4579" name="Rectangle 3" descr="09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5603" name="Rectangle 3" descr="096"/>
          <p:cNvSpPr>
            <a:spLocks noGrp="1" noChangeAspect="1" noChangeArrowheads="1"/>
          </p:cNvSpPr>
          <p:nvPr isPhoto="1"/>
        </p:nvSpPr>
        <p:spPr bwMode="auto">
          <a:xfrm>
            <a:off x="2371725" y="0"/>
            <a:ext cx="4400550" cy="6858000"/>
          </a:xfrm>
          <a:prstGeom prst="rect">
            <a:avLst/>
          </a:prstGeom>
          <a:blipFill dpi="0" rotWithShape="1">
            <a:blip r:embed="rId3"/>
            <a:srcRect/>
            <a:stretch>
              <a:fillRect r="-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6627" name="Rectangle 3" descr="101"/>
          <p:cNvSpPr>
            <a:spLocks noGrp="1" noChangeAspect="1" noChangeArrowheads="1"/>
          </p:cNvSpPr>
          <p:nvPr isPhoto="1"/>
        </p:nvSpPr>
        <p:spPr bwMode="auto">
          <a:xfrm>
            <a:off x="1998663" y="0"/>
            <a:ext cx="5145087" cy="6858000"/>
          </a:xfrm>
          <a:prstGeom prst="rect">
            <a:avLst/>
          </a:prstGeom>
          <a:blipFill dpi="0" rotWithShape="1">
            <a:blip r:embed="rId3"/>
            <a:srcRect/>
            <a:stretch>
              <a:fillRect b="-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7651" name="Rectangle 3" descr="120"/>
          <p:cNvSpPr>
            <a:spLocks noGrp="1" noChangeAspect="1" noChangeArrowheads="1"/>
          </p:cNvSpPr>
          <p:nvPr isPhoto="1"/>
        </p:nvSpPr>
        <p:spPr bwMode="auto">
          <a:xfrm>
            <a:off x="2025650" y="0"/>
            <a:ext cx="50927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 b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8675" name="Rectangle 3" descr="136"/>
          <p:cNvSpPr>
            <a:spLocks noGrp="1" noChangeAspect="1" noChangeArrowheads="1"/>
          </p:cNvSpPr>
          <p:nvPr isPhoto="1"/>
        </p:nvSpPr>
        <p:spPr bwMode="auto">
          <a:xfrm>
            <a:off x="0" y="750888"/>
            <a:ext cx="9144000" cy="5356225"/>
          </a:xfrm>
          <a:prstGeom prst="rect">
            <a:avLst/>
          </a:prstGeom>
          <a:blipFill dpi="0" rotWithShape="1">
            <a:blip r:embed="rId3"/>
            <a:srcRect/>
            <a:stretch>
              <a:fillRect r="-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9699" name="Rectangle 3" descr="295067_323228614422635_755968511_n"/>
          <p:cNvSpPr>
            <a:spLocks noGrp="1" noChangeAspect="1" noChangeArrowheads="1"/>
          </p:cNvSpPr>
          <p:nvPr isPhoto="1"/>
        </p:nvSpPr>
        <p:spPr bwMode="auto">
          <a:xfrm>
            <a:off x="1844675" y="0"/>
            <a:ext cx="5453063" cy="6858000"/>
          </a:xfrm>
          <a:prstGeom prst="rect">
            <a:avLst/>
          </a:prstGeom>
          <a:blipFill dpi="0" rotWithShape="1">
            <a:blip r:embed="rId3"/>
            <a:srcRect/>
            <a:stretch>
              <a:fillRect r="-1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0723" name="Rectangle 3" descr="img_catsmob_dot_com_20120423_00742_067"/>
          <p:cNvSpPr>
            <a:spLocks noGrp="1" noChangeAspect="1" noChangeArrowheads="1"/>
          </p:cNvSpPr>
          <p:nvPr isPhoto="1"/>
        </p:nvSpPr>
        <p:spPr bwMode="auto">
          <a:xfrm>
            <a:off x="0" y="260350"/>
            <a:ext cx="9144000" cy="6335713"/>
          </a:xfrm>
          <a:prstGeom prst="rect">
            <a:avLst/>
          </a:prstGeom>
          <a:blipFill dpi="0" rotWithShape="1">
            <a:blip r:embed="rId3"/>
            <a:srcRect/>
            <a:stretch>
              <a:fillRect b="-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1747" name="Rectangle 3" descr="img_catsmob_dot_com_20120423_00742_068"/>
          <p:cNvSpPr>
            <a:spLocks noGrp="1" noChangeAspect="1" noChangeArrowheads="1"/>
          </p:cNvSpPr>
          <p:nvPr isPhoto="1"/>
        </p:nvSpPr>
        <p:spPr bwMode="auto">
          <a:xfrm>
            <a:off x="0" y="23813"/>
            <a:ext cx="9144000" cy="6810375"/>
          </a:xfrm>
          <a:prstGeom prst="rect">
            <a:avLst/>
          </a:prstGeom>
          <a:blipFill dpi="0" rotWithShape="1">
            <a:blip r:embed="rId3"/>
            <a:srcRect/>
            <a:stretch>
              <a:fillRect r="-1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2771" name="Rectangle 3" descr="img_cavM"/>
          <p:cNvSpPr>
            <a:spLocks noGrp="1" noChangeAspect="1" noChangeArrowheads="1"/>
          </p:cNvSpPr>
          <p:nvPr isPhoto="1"/>
        </p:nvSpPr>
        <p:spPr bwMode="auto">
          <a:xfrm>
            <a:off x="1193800" y="0"/>
            <a:ext cx="67564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 r="-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3795" name="Rectangle 3" descr="podborkw"/>
          <p:cNvSpPr>
            <a:spLocks noGrp="1" noChangeAspect="1" noChangeArrowheads="1"/>
          </p:cNvSpPr>
          <p:nvPr isPhoto="1"/>
        </p:nvSpPr>
        <p:spPr bwMode="auto">
          <a:xfrm>
            <a:off x="0" y="285750"/>
            <a:ext cx="9144000" cy="6286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4819" name="Rectangle 3" descr="podborl3"/>
          <p:cNvSpPr>
            <a:spLocks noGrp="1" noChangeAspect="1" noChangeArrowheads="1"/>
          </p:cNvSpPr>
          <p:nvPr isPhoto="1"/>
        </p:nvSpPr>
        <p:spPr bwMode="auto">
          <a:xfrm>
            <a:off x="303213" y="0"/>
            <a:ext cx="8537575" cy="6858000"/>
          </a:xfrm>
          <a:prstGeom prst="rect">
            <a:avLst/>
          </a:prstGeom>
          <a:blipFill dpi="0" rotWithShape="1">
            <a:blip r:embed="rId3"/>
            <a:srcRect/>
            <a:stretch>
              <a:fillRect r="-7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5843" name="Rectangle 3" descr="podborlU"/>
          <p:cNvSpPr>
            <a:spLocks noGrp="1" noChangeAspect="1" noChangeArrowheads="1"/>
          </p:cNvSpPr>
          <p:nvPr isPhoto="1"/>
        </p:nvSpPr>
        <p:spPr bwMode="auto">
          <a:xfrm>
            <a:off x="0" y="393700"/>
            <a:ext cx="9144000" cy="6069013"/>
          </a:xfrm>
          <a:prstGeom prst="rect">
            <a:avLst/>
          </a:prstGeom>
          <a:blipFill dpi="0" rotWithShape="1">
            <a:blip r:embed="rId3"/>
            <a:srcRect/>
            <a:stretch>
              <a:fillRect b="-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6867" name="Rectangle 3" descr="podborlY"/>
          <p:cNvSpPr>
            <a:spLocks noGrp="1" noChangeAspect="1" noChangeArrowheads="1"/>
          </p:cNvSpPr>
          <p:nvPr isPhoto="1"/>
        </p:nvSpPr>
        <p:spPr bwMode="auto">
          <a:xfrm>
            <a:off x="0" y="136525"/>
            <a:ext cx="9144000" cy="6583363"/>
          </a:xfrm>
          <a:prstGeom prst="rect">
            <a:avLst/>
          </a:prstGeom>
          <a:blipFill dpi="0" rotWithShape="1">
            <a:blip r:embed="rId3"/>
            <a:srcRect/>
            <a:stretch>
              <a:fillRect b="-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6868" name="WordArt 4"/>
          <p:cNvSpPr>
            <a:spLocks noChangeArrowheads="1" noChangeShapeType="1" noTextEdit="1"/>
          </p:cNvSpPr>
          <p:nvPr/>
        </p:nvSpPr>
        <p:spPr bwMode="auto">
          <a:xfrm>
            <a:off x="2709863" y="1489075"/>
            <a:ext cx="3724275" cy="38798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s-ES" sz="9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ENDE</a:t>
            </a:r>
          </a:p>
        </p:txBody>
      </p:sp>
    </p:spTree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s curieuses .. 06 03 2019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 curieuses .. 06 03 2019</Template>
  <TotalTime>2</TotalTime>
  <Words>21</Words>
  <Application>Microsoft Office PowerPoint</Application>
  <PresentationFormat>Presentación en pantalla (4:3)</PresentationFormat>
  <Paragraphs>5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9" baseType="lpstr">
      <vt:lpstr>Arial</vt:lpstr>
      <vt:lpstr>Photos curieuses .. 06 03 2019</vt:lpstr>
      <vt:lpstr>Diseño predeterminado</vt:lpstr>
      <vt:lpstr>Fotos  CURIOSAS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Fotos  CURIOSAS</dc:title>
  <dc:creator>Jose Luis</dc:creator>
  <cp:lastModifiedBy>Jose Luis</cp:lastModifiedBy>
  <cp:revision>1</cp:revision>
  <dcterms:created xsi:type="dcterms:W3CDTF">2019-03-30T09:46:59Z</dcterms:created>
  <dcterms:modified xsi:type="dcterms:W3CDTF">2019-03-30T09:49:38Z</dcterms:modified>
</cp:coreProperties>
</file>