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2" r:id="rId8"/>
    <p:sldId id="261" r:id="rId9"/>
    <p:sldId id="263" r:id="rId10"/>
    <p:sldId id="264" r:id="rId11"/>
    <p:sldId id="266" r:id="rId12"/>
    <p:sldId id="315" r:id="rId13"/>
    <p:sldId id="265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82" r:id="rId23"/>
    <p:sldId id="275" r:id="rId24"/>
    <p:sldId id="276" r:id="rId25"/>
    <p:sldId id="277" r:id="rId26"/>
    <p:sldId id="278" r:id="rId27"/>
    <p:sldId id="281" r:id="rId28"/>
    <p:sldId id="279" r:id="rId29"/>
    <p:sldId id="283" r:id="rId30"/>
    <p:sldId id="285" r:id="rId31"/>
    <p:sldId id="287" r:id="rId32"/>
    <p:sldId id="280" r:id="rId33"/>
    <p:sldId id="286" r:id="rId34"/>
    <p:sldId id="284" r:id="rId35"/>
    <p:sldId id="291" r:id="rId36"/>
    <p:sldId id="290" r:id="rId37"/>
    <p:sldId id="293" r:id="rId38"/>
    <p:sldId id="288" r:id="rId39"/>
    <p:sldId id="289" r:id="rId40"/>
    <p:sldId id="292" r:id="rId41"/>
    <p:sldId id="297" r:id="rId42"/>
    <p:sldId id="294" r:id="rId43"/>
    <p:sldId id="296" r:id="rId44"/>
    <p:sldId id="305" r:id="rId45"/>
    <p:sldId id="295" r:id="rId46"/>
    <p:sldId id="302" r:id="rId47"/>
    <p:sldId id="298" r:id="rId48"/>
    <p:sldId id="299" r:id="rId49"/>
    <p:sldId id="300" r:id="rId50"/>
    <p:sldId id="301" r:id="rId51"/>
    <p:sldId id="304" r:id="rId52"/>
    <p:sldId id="303" r:id="rId53"/>
    <p:sldId id="306" r:id="rId54"/>
    <p:sldId id="307" r:id="rId55"/>
    <p:sldId id="309" r:id="rId56"/>
    <p:sldId id="308" r:id="rId57"/>
    <p:sldId id="310" r:id="rId58"/>
    <p:sldId id="316" r:id="rId59"/>
    <p:sldId id="317" r:id="rId60"/>
    <p:sldId id="318" r:id="rId61"/>
    <p:sldId id="319" r:id="rId62"/>
  </p:sldIdLst>
  <p:sldSz cx="9144000" cy="6858000" type="screen4x3"/>
  <p:notesSz cx="6858000" cy="9144000"/>
  <p:defaultTextStyle>
    <a:defPPr>
      <a:defRPr lang="de-DE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b5y4hC60dl79LGg0h9SiKA==" hashData="vpzBNfpCmfPdOF3HFRKT+KZGrR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60" d="100"/>
          <a:sy n="60" d="100"/>
        </p:scale>
        <p:origin x="-1266" y="-3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tableStyles" Target="tableStyle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de-D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579F18-4C61-4235-8CC1-7C2702E56217}" type="datetimeFigureOut">
              <a:rPr lang="de-DE"/>
              <a:pPr>
                <a:defRPr/>
              </a:pPr>
              <a:t>28.07.2019</a:t>
            </a:fld>
            <a:endParaRPr lang="de-D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2AB376-42C1-4E2E-93FB-9F4DC8AA5E72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440686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F23E1B-9310-481E-B1BE-885F338B3AFC}" type="datetimeFigureOut">
              <a:rPr lang="de-DE"/>
              <a:pPr>
                <a:defRPr/>
              </a:pPr>
              <a:t>28.07.2019</a:t>
            </a:fld>
            <a:endParaRPr lang="de-D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5E81E9-5909-4EF6-81DB-0D7BAC65C972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131818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7D6E4E-8493-4F13-A729-07B779FDFB98}" type="datetimeFigureOut">
              <a:rPr lang="de-DE"/>
              <a:pPr>
                <a:defRPr/>
              </a:pPr>
              <a:t>28.07.2019</a:t>
            </a:fld>
            <a:endParaRPr lang="de-D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5AC512-929E-41E6-A61E-37D977573C30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799793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BDEBA3-C069-4542-ABB5-B0CAA02EEEA9}" type="datetimeFigureOut">
              <a:rPr lang="de-DE"/>
              <a:pPr>
                <a:defRPr/>
              </a:pPr>
              <a:t>28.07.2019</a:t>
            </a:fld>
            <a:endParaRPr lang="de-DE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1C3D21-8924-4BA4-8F7D-403F053AF300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787734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047A2E-F126-43B2-83A3-2FBEDA2F245A}" type="datetimeFigureOut">
              <a:rPr lang="de-DE"/>
              <a:pPr>
                <a:defRPr/>
              </a:pPr>
              <a:t>28.07.2019</a:t>
            </a:fld>
            <a:endParaRPr lang="de-DE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84D559-FDFE-4892-B002-C8EC081E0670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757058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886C4E-8554-4A2C-9D8A-CE59D844E456}" type="datetimeFigureOut">
              <a:rPr lang="de-DE"/>
              <a:pPr>
                <a:defRPr/>
              </a:pPr>
              <a:t>28.07.2019</a:t>
            </a:fld>
            <a:endParaRPr lang="de-DE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91AD89-A52C-495B-BC44-63753E5B827B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123654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8C3ECC-F3B0-4AD4-BE40-8C8743AADFD5}" type="datetimeFigureOut">
              <a:rPr lang="de-DE"/>
              <a:pPr>
                <a:defRPr/>
              </a:pPr>
              <a:t>28.07.2019</a:t>
            </a:fld>
            <a:endParaRPr lang="de-DE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6D3FA7-BCE0-4506-A374-B286D47FFED7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445259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C6BC96-F414-47F2-AAA6-2C455D29F368}" type="datetimeFigureOut">
              <a:rPr lang="de-DE"/>
              <a:pPr>
                <a:defRPr/>
              </a:pPr>
              <a:t>28.07.2019</a:t>
            </a:fld>
            <a:endParaRPr lang="de-DE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6E0A12-E87B-4992-B755-296FBD8978C7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140661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de-DE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B3195C-2344-475B-9AA8-F06B4F1E0087}" type="datetimeFigureOut">
              <a:rPr lang="de-DE"/>
              <a:pPr>
                <a:defRPr/>
              </a:pPr>
              <a:t>28.07.2019</a:t>
            </a:fld>
            <a:endParaRPr lang="de-DE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10B263-A04C-4CDE-B242-EE5732C62B9B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983176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4529D0-D14A-4685-A2C3-6C409FC94EF2}" type="datetimeFigureOut">
              <a:rPr lang="de-DE"/>
              <a:pPr>
                <a:defRPr/>
              </a:pPr>
              <a:t>28.07.2019</a:t>
            </a:fld>
            <a:endParaRPr lang="de-D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79C1B1-FD17-48FD-A190-FECF78C8CF95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847223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8ED5EF-7CD8-4E9C-BB42-7E59A9343B56}" type="datetimeFigureOut">
              <a:rPr lang="de-DE"/>
              <a:pPr>
                <a:defRPr/>
              </a:pPr>
              <a:t>28.07.2019</a:t>
            </a:fld>
            <a:endParaRPr lang="de-D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C413DE-37DB-47C0-AEF4-BACD62392CEC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495286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86882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de-DE" smtClean="0"/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C34B1D5-E2D6-4943-82E3-818EE50CBD12}" type="datetimeFigureOut">
              <a:rPr lang="de-DE"/>
              <a:pPr>
                <a:defRPr/>
              </a:pPr>
              <a:t>28.07.2019</a:t>
            </a:fld>
            <a:endParaRPr lang="de-D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B7EED1F-6205-42EE-8100-845EBEA63FEF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0.pn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1.png"/><Relationship Id="rId4" Type="http://schemas.openxmlformats.org/officeDocument/2006/relationships/image" Target="../media/image60.png"/></Relationships>
</file>

<file path=ppt/slides/_rels/slide6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3.png"/><Relationship Id="rId10" Type="http://schemas.openxmlformats.org/officeDocument/2006/relationships/image" Target="../media/image6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273050" y="908720"/>
            <a:ext cx="8713787" cy="1470025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de-DE" sz="6000" b="1" dirty="0" smtClean="0">
                <a:solidFill>
                  <a:srgbClr val="FF0000"/>
                </a:solidFill>
              </a:rPr>
              <a:t>FOTOS ASOMBROSAS </a:t>
            </a:r>
            <a:br>
              <a:rPr lang="de-DE" sz="6000" b="1" dirty="0" smtClean="0">
                <a:solidFill>
                  <a:srgbClr val="FF0000"/>
                </a:solidFill>
              </a:rPr>
            </a:br>
            <a:r>
              <a:rPr lang="de-DE" sz="6000" b="1" dirty="0" smtClean="0">
                <a:solidFill>
                  <a:srgbClr val="FF0000"/>
                </a:solidFill>
              </a:rPr>
              <a:t>DE LA FAUNA</a:t>
            </a:r>
            <a:r>
              <a:rPr lang="de-DE" sz="6000" b="1" dirty="0" smtClean="0">
                <a:solidFill>
                  <a:srgbClr val="FF0000"/>
                </a:solidFill>
              </a:rPr>
              <a:t/>
            </a:r>
            <a:br>
              <a:rPr lang="de-DE" sz="6000" b="1" dirty="0" smtClean="0">
                <a:solidFill>
                  <a:srgbClr val="FF0000"/>
                </a:solidFill>
              </a:rPr>
            </a:br>
            <a:endParaRPr lang="de-DE" sz="6000" b="1" dirty="0" smtClean="0">
              <a:solidFill>
                <a:srgbClr val="FFFF00"/>
              </a:solidFill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de-DE" smtClean="0"/>
          </a:p>
        </p:txBody>
      </p:sp>
      <p:pic>
        <p:nvPicPr>
          <p:cNvPr id="2052" name="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82" t="6963" r="2580" b="7314"/>
          <a:stretch>
            <a:fillRect/>
          </a:stretch>
        </p:blipFill>
        <p:spPr bwMode="auto">
          <a:xfrm>
            <a:off x="0" y="2781300"/>
            <a:ext cx="9259888" cy="384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>
    <p:sndAc>
      <p:stSnd>
        <p:snd r:embed="rId2" name="Andre Rieu - Nachtigall serenad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de-DE" smtClean="0"/>
          </a:p>
        </p:txBody>
      </p:sp>
      <p:pic>
        <p:nvPicPr>
          <p:cNvPr id="3076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404813"/>
            <a:ext cx="9074150" cy="604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de-DE" smtClean="0"/>
          </a:p>
        </p:txBody>
      </p:sp>
      <p:pic>
        <p:nvPicPr>
          <p:cNvPr id="4100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476250"/>
            <a:ext cx="91313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de-DE" smtClean="0"/>
          </a:p>
        </p:txBody>
      </p:sp>
      <p:pic>
        <p:nvPicPr>
          <p:cNvPr id="512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275" y="260350"/>
            <a:ext cx="9226550" cy="633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de-DE" smtClean="0"/>
          </a:p>
        </p:txBody>
      </p:sp>
      <p:pic>
        <p:nvPicPr>
          <p:cNvPr id="6148" name="4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7588" y="0"/>
            <a:ext cx="45688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de-DE" smtClean="0"/>
          </a:p>
        </p:txBody>
      </p:sp>
      <p:pic>
        <p:nvPicPr>
          <p:cNvPr id="7172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2925"/>
            <a:ext cx="9144000" cy="577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de-DE" smtClean="0"/>
          </a:p>
        </p:txBody>
      </p:sp>
      <p:pic>
        <p:nvPicPr>
          <p:cNvPr id="8196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8" y="404813"/>
            <a:ext cx="9102725" cy="604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de-DE" smtClean="0"/>
          </a:p>
        </p:txBody>
      </p:sp>
      <p:pic>
        <p:nvPicPr>
          <p:cNvPr id="9220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8575"/>
            <a:ext cx="4562475" cy="688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1" name="4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5975" y="0"/>
            <a:ext cx="45545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de-DE" smtClean="0"/>
          </a:p>
        </p:txBody>
      </p:sp>
      <p:pic>
        <p:nvPicPr>
          <p:cNvPr id="1024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225" y="419100"/>
            <a:ext cx="9166225" cy="603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de-DE" smtClean="0"/>
          </a:p>
        </p:txBody>
      </p:sp>
      <p:pic>
        <p:nvPicPr>
          <p:cNvPr id="11268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200" y="-603250"/>
            <a:ext cx="8816975" cy="7993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2291" name="3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5650" y="-31750"/>
            <a:ext cx="7642225" cy="6889750"/>
          </a:xfrm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de-DE" smtClean="0"/>
          </a:p>
        </p:txBody>
      </p:sp>
      <p:pic>
        <p:nvPicPr>
          <p:cNvPr id="13316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-892175"/>
            <a:ext cx="8569325" cy="8569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de-DE" smtClean="0"/>
          </a:p>
        </p:txBody>
      </p:sp>
      <p:pic>
        <p:nvPicPr>
          <p:cNvPr id="14340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00125" y="188913"/>
            <a:ext cx="10144125" cy="648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de-DE" smtClean="0"/>
          </a:p>
        </p:txBody>
      </p:sp>
      <p:pic>
        <p:nvPicPr>
          <p:cNvPr id="1536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3700"/>
            <a:ext cx="9144000" cy="607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de-DE" smtClean="0"/>
          </a:p>
        </p:txBody>
      </p:sp>
      <p:pic>
        <p:nvPicPr>
          <p:cNvPr id="16388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0"/>
            <a:ext cx="83534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de-DE" smtClean="0"/>
          </a:p>
        </p:txBody>
      </p:sp>
      <p:pic>
        <p:nvPicPr>
          <p:cNvPr id="17412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-26988"/>
            <a:ext cx="6884988" cy="688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de-DE" smtClean="0"/>
          </a:p>
        </p:txBody>
      </p:sp>
      <p:pic>
        <p:nvPicPr>
          <p:cNvPr id="18436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52525" y="-458788"/>
            <a:ext cx="11557000" cy="770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de-DE" smtClean="0"/>
          </a:p>
        </p:txBody>
      </p:sp>
      <p:pic>
        <p:nvPicPr>
          <p:cNvPr id="19460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de-DE" smtClean="0"/>
          </a:p>
        </p:txBody>
      </p:sp>
      <p:pic>
        <p:nvPicPr>
          <p:cNvPr id="2048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404813"/>
            <a:ext cx="8891587" cy="5976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de-DE" smtClean="0"/>
          </a:p>
        </p:txBody>
      </p:sp>
      <p:pic>
        <p:nvPicPr>
          <p:cNvPr id="21508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6713"/>
            <a:ext cx="9144000" cy="612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de-DE" smtClean="0"/>
          </a:p>
        </p:txBody>
      </p:sp>
      <p:pic>
        <p:nvPicPr>
          <p:cNvPr id="22532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de-DE" smtClean="0"/>
          </a:p>
        </p:txBody>
      </p:sp>
      <p:pic>
        <p:nvPicPr>
          <p:cNvPr id="23556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38163"/>
            <a:ext cx="9144000" cy="578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de-DE" smtClean="0"/>
          </a:p>
        </p:txBody>
      </p:sp>
      <p:pic>
        <p:nvPicPr>
          <p:cNvPr id="24580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-674688"/>
            <a:ext cx="8208963" cy="8207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de-DE" smtClean="0"/>
          </a:p>
        </p:txBody>
      </p:sp>
      <p:pic>
        <p:nvPicPr>
          <p:cNvPr id="25604" name="4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4813"/>
            <a:ext cx="9131300" cy="6056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de-DE" smtClean="0"/>
          </a:p>
        </p:txBody>
      </p:sp>
      <p:pic>
        <p:nvPicPr>
          <p:cNvPr id="26628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88" y="333375"/>
            <a:ext cx="9223376" cy="619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de-DE" smtClean="0"/>
          </a:p>
        </p:txBody>
      </p:sp>
      <p:pic>
        <p:nvPicPr>
          <p:cNvPr id="27652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-26988"/>
            <a:ext cx="6884988" cy="688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de-DE" smtClean="0"/>
          </a:p>
        </p:txBody>
      </p:sp>
      <p:pic>
        <p:nvPicPr>
          <p:cNvPr id="28676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de-DE" smtClean="0"/>
          </a:p>
        </p:txBody>
      </p:sp>
      <p:pic>
        <p:nvPicPr>
          <p:cNvPr id="29700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2625" y="114300"/>
            <a:ext cx="5238750" cy="662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de-DE" smtClean="0"/>
          </a:p>
        </p:txBody>
      </p:sp>
      <p:pic>
        <p:nvPicPr>
          <p:cNvPr id="3072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113" y="476250"/>
            <a:ext cx="9166226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de-DE" smtClean="0"/>
          </a:p>
        </p:txBody>
      </p:sp>
      <p:pic>
        <p:nvPicPr>
          <p:cNvPr id="31748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325" y="404813"/>
            <a:ext cx="8988425" cy="5903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de-DE" smtClean="0"/>
          </a:p>
        </p:txBody>
      </p:sp>
      <p:pic>
        <p:nvPicPr>
          <p:cNvPr id="32772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100" y="549275"/>
            <a:ext cx="9220200" cy="575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de-DE" smtClean="0"/>
          </a:p>
        </p:txBody>
      </p:sp>
      <p:pic>
        <p:nvPicPr>
          <p:cNvPr id="33796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975" y="-19050"/>
            <a:ext cx="8042275" cy="687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de-DE" smtClean="0"/>
          </a:p>
        </p:txBody>
      </p:sp>
      <p:pic>
        <p:nvPicPr>
          <p:cNvPr id="34820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143000"/>
            <a:ext cx="9144000" cy="914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de-DE" smtClean="0"/>
          </a:p>
        </p:txBody>
      </p:sp>
      <p:pic>
        <p:nvPicPr>
          <p:cNvPr id="3584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3" y="765175"/>
            <a:ext cx="11075988" cy="511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de-DE" smtClean="0"/>
          </a:p>
        </p:txBody>
      </p:sp>
      <p:pic>
        <p:nvPicPr>
          <p:cNvPr id="36868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750" y="-33338"/>
            <a:ext cx="7594600" cy="689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de-DE" smtClean="0"/>
          </a:p>
        </p:txBody>
      </p:sp>
      <p:pic>
        <p:nvPicPr>
          <p:cNvPr id="37892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-819150"/>
            <a:ext cx="8351837" cy="835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de-DE" smtClean="0"/>
          </a:p>
        </p:txBody>
      </p:sp>
      <p:pic>
        <p:nvPicPr>
          <p:cNvPr id="38916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de-DE" smtClean="0"/>
          </a:p>
        </p:txBody>
      </p:sp>
      <p:pic>
        <p:nvPicPr>
          <p:cNvPr id="39940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8" y="0"/>
            <a:ext cx="917257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de-DE" smtClean="0"/>
          </a:p>
        </p:txBody>
      </p:sp>
      <p:pic>
        <p:nvPicPr>
          <p:cNvPr id="4096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6050" y="115888"/>
            <a:ext cx="9275763" cy="6742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de-DE" smtClean="0"/>
          </a:p>
        </p:txBody>
      </p:sp>
      <p:pic>
        <p:nvPicPr>
          <p:cNvPr id="41988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0"/>
            <a:ext cx="5630862" cy="684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de-DE" dirty="0" smtClean="0"/>
          </a:p>
        </p:txBody>
      </p:sp>
      <p:pic>
        <p:nvPicPr>
          <p:cNvPr id="43012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7938"/>
            <a:ext cx="45354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3" name="4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4725" y="-31750"/>
            <a:ext cx="43592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de-DE" smtClean="0"/>
          </a:p>
        </p:txBody>
      </p:sp>
      <p:pic>
        <p:nvPicPr>
          <p:cNvPr id="44036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075" y="0"/>
            <a:ext cx="89598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de-DE" smtClean="0"/>
          </a:p>
        </p:txBody>
      </p:sp>
      <p:pic>
        <p:nvPicPr>
          <p:cNvPr id="45060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260350"/>
            <a:ext cx="9124950" cy="633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de-DE" smtClean="0"/>
          </a:p>
        </p:txBody>
      </p:sp>
      <p:pic>
        <p:nvPicPr>
          <p:cNvPr id="4608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de-DE" smtClean="0"/>
          </a:p>
        </p:txBody>
      </p:sp>
      <p:pic>
        <p:nvPicPr>
          <p:cNvPr id="47108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2713" y="333375"/>
            <a:ext cx="9369426" cy="619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de-DE" smtClean="0"/>
          </a:p>
        </p:txBody>
      </p:sp>
      <p:pic>
        <p:nvPicPr>
          <p:cNvPr id="48132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4175"/>
            <a:ext cx="9144000" cy="608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de-DE" smtClean="0"/>
          </a:p>
        </p:txBody>
      </p:sp>
      <p:pic>
        <p:nvPicPr>
          <p:cNvPr id="49156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795" y="0"/>
            <a:ext cx="942433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de-DE" smtClean="0"/>
          </a:p>
        </p:txBody>
      </p:sp>
      <p:pic>
        <p:nvPicPr>
          <p:cNvPr id="50180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100" y="-355600"/>
            <a:ext cx="7659688" cy="745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de-DE" smtClean="0"/>
          </a:p>
        </p:txBody>
      </p:sp>
      <p:pic>
        <p:nvPicPr>
          <p:cNvPr id="5120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de-DE" smtClean="0"/>
          </a:p>
        </p:txBody>
      </p:sp>
      <p:pic>
        <p:nvPicPr>
          <p:cNvPr id="52228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7150" y="42863"/>
            <a:ext cx="9201150" cy="681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de-DE" smtClean="0"/>
          </a:p>
        </p:txBody>
      </p:sp>
      <p:pic>
        <p:nvPicPr>
          <p:cNvPr id="53252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-26988"/>
            <a:ext cx="6884988" cy="688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de-DE" smtClean="0"/>
          </a:p>
        </p:txBody>
      </p:sp>
      <p:pic>
        <p:nvPicPr>
          <p:cNvPr id="54276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5288"/>
            <a:ext cx="9144000" cy="606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de-DE" smtClean="0"/>
          </a:p>
        </p:txBody>
      </p:sp>
      <p:pic>
        <p:nvPicPr>
          <p:cNvPr id="55300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63" y="0"/>
            <a:ext cx="1029811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de-DE" smtClean="0"/>
          </a:p>
        </p:txBody>
      </p:sp>
      <p:pic>
        <p:nvPicPr>
          <p:cNvPr id="5632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38" y="0"/>
            <a:ext cx="915987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de-DE" smtClean="0"/>
          </a:p>
        </p:txBody>
      </p:sp>
      <p:pic>
        <p:nvPicPr>
          <p:cNvPr id="57348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5350" y="42863"/>
            <a:ext cx="4783138" cy="681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de-DE" smtClean="0"/>
          </a:p>
        </p:txBody>
      </p:sp>
      <p:pic>
        <p:nvPicPr>
          <p:cNvPr id="58372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538" y="23813"/>
            <a:ext cx="7804150" cy="683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de-DE" smtClean="0"/>
          </a:p>
        </p:txBody>
      </p:sp>
      <p:pic>
        <p:nvPicPr>
          <p:cNvPr id="59396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538" y="23813"/>
            <a:ext cx="7804150" cy="683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397" name="4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476250"/>
            <a:ext cx="1428750" cy="146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2000"/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de-DE" smtClean="0"/>
          </a:p>
        </p:txBody>
      </p:sp>
      <p:pic>
        <p:nvPicPr>
          <p:cNvPr id="60420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538" y="23813"/>
            <a:ext cx="7804150" cy="683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421" name="4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476250"/>
            <a:ext cx="1428750" cy="146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422" name="5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75" y="765175"/>
            <a:ext cx="1304925" cy="125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2000"/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de-DE" smtClean="0"/>
          </a:p>
        </p:txBody>
      </p:sp>
      <p:pic>
        <p:nvPicPr>
          <p:cNvPr id="6144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538" y="23813"/>
            <a:ext cx="7804150" cy="683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45" name="4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476250"/>
            <a:ext cx="1428750" cy="146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46" name="5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75" y="765175"/>
            <a:ext cx="1304925" cy="125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47" name="6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7325" y="622300"/>
            <a:ext cx="1571625" cy="140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hotos dans la nature .. 21 02 2018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Photos dans la nature .. 21 02 2018</Template>
  <TotalTime>8</TotalTime>
  <Words>18</Words>
  <Application>Microsoft Office PowerPoint</Application>
  <PresentationFormat>Presentación en pantalla (4:3)</PresentationFormat>
  <Paragraphs>3</Paragraphs>
  <Slides>60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60</vt:i4>
      </vt:variant>
    </vt:vector>
  </HeadingPairs>
  <TitlesOfParts>
    <vt:vector size="64" baseType="lpstr">
      <vt:lpstr>Calibri</vt:lpstr>
      <vt:lpstr>Arial</vt:lpstr>
      <vt:lpstr>Photos dans la nature .. 21 02 2018</vt:lpstr>
      <vt:lpstr>Diseño predeterminado</vt:lpstr>
      <vt:lpstr>FOTOS ASOMBROSAS  DE LA FAUNA 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FOTOS ASOMBROSAS  DE LA FAUNA</dc:title>
  <dc:creator>Jose Luis</dc:creator>
  <cp:lastModifiedBy>Jose Luis</cp:lastModifiedBy>
  <cp:revision>2</cp:revision>
  <dcterms:created xsi:type="dcterms:W3CDTF">2019-07-28T09:05:14Z</dcterms:created>
  <dcterms:modified xsi:type="dcterms:W3CDTF">2019-07-28T09:14:05Z</dcterms:modified>
</cp:coreProperties>
</file>