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94" r:id="rId5"/>
    <p:sldId id="266" r:id="rId6"/>
    <p:sldId id="287" r:id="rId7"/>
    <p:sldId id="272" r:id="rId8"/>
    <p:sldId id="270" r:id="rId9"/>
    <p:sldId id="259" r:id="rId10"/>
    <p:sldId id="260" r:id="rId11"/>
    <p:sldId id="261" r:id="rId12"/>
    <p:sldId id="265" r:id="rId13"/>
    <p:sldId id="267" r:id="rId14"/>
    <p:sldId id="275" r:id="rId15"/>
    <p:sldId id="277" r:id="rId16"/>
    <p:sldId id="281" r:id="rId17"/>
    <p:sldId id="282" r:id="rId18"/>
    <p:sldId id="284" r:id="rId19"/>
    <p:sldId id="285" r:id="rId20"/>
    <p:sldId id="286" r:id="rId21"/>
    <p:sldId id="288" r:id="rId22"/>
    <p:sldId id="289" r:id="rId23"/>
    <p:sldId id="291" r:id="rId24"/>
    <p:sldId id="292" r:id="rId25"/>
    <p:sldId id="295" r:id="rId26"/>
    <p:sldId id="296" r:id="rId27"/>
    <p:sldId id="278" r:id="rId28"/>
    <p:sldId id="257" r:id="rId29"/>
    <p:sldId id="262" r:id="rId30"/>
    <p:sldId id="263" r:id="rId31"/>
    <p:sldId id="264" r:id="rId32"/>
    <p:sldId id="271" r:id="rId33"/>
    <p:sldId id="268" r:id="rId34"/>
    <p:sldId id="273" r:id="rId35"/>
    <p:sldId id="293" r:id="rId36"/>
    <p:sldId id="279" r:id="rId37"/>
    <p:sldId id="280" r:id="rId38"/>
    <p:sldId id="276" r:id="rId39"/>
    <p:sldId id="274" r:id="rId40"/>
    <p:sldId id="283" r:id="rId41"/>
    <p:sldId id="258" r:id="rId42"/>
    <p:sldId id="297" r:id="rId4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990033"/>
    <a:srgbClr val="99FF33"/>
    <a:srgbClr val="000099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8AE9A5-AF7E-4DCA-A6BA-2E69BF2A7B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2E46FB-12BE-4FA9-BFB3-8C7B6B894A2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74AA9-E3D4-4AB1-8F58-DC39995E96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8FC378-5FA9-4018-B074-257A267686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5682B-7D17-403F-88B7-6A10B04E9D3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31627-7A71-4B71-AE9B-9383E35D23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1FC1A-DE64-4C2B-8A91-0AC69B49A88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F146A-58B7-462D-B301-7ED660E482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51D607-824D-43E8-9889-882575A8A71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D97A8-3406-4B0F-9516-2D5342627D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FCDAD6-F809-4F12-8916-54B79BFD314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EDCC89-BF22-4A6F-992A-5535CCF47E0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ma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981075"/>
            <a:ext cx="6278563" cy="4752975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 rot="5400000">
            <a:off x="-1134305" y="2920198"/>
            <a:ext cx="4446605" cy="749300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99FF33"/>
              </a:extrusionClr>
            </a:sp3d>
          </a:bodyPr>
          <a:lstStyle/>
          <a:p>
            <a:pPr algn="ctr" fontAlgn="auto"/>
            <a:r>
              <a:rPr lang="es-ES" sz="3600" kern="10" dirty="0" smtClean="0">
                <a:ln w="9525">
                  <a:round/>
                  <a:headEnd/>
                  <a:tailEnd/>
                </a:ln>
                <a:solidFill>
                  <a:srgbClr val="000000"/>
                </a:solidFill>
                <a:latin typeface="Engravers MT"/>
              </a:rPr>
              <a:t>FOTOS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000000"/>
              </a:solidFill>
              <a:latin typeface="Engravers MT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357158" y="571480"/>
            <a:ext cx="8353425" cy="5905500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99FF3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684213" y="5949950"/>
            <a:ext cx="828675" cy="209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400" kern="10" dirty="0">
                <a:ln w="9525">
                  <a:solidFill>
                    <a:srgbClr val="99FF33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Engravers MT"/>
              </a:rPr>
              <a:t>patón</a:t>
            </a:r>
          </a:p>
        </p:txBody>
      </p:sp>
      <p:pic>
        <p:nvPicPr>
          <p:cNvPr id="2056" name="Picture 8" descr="musicnot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5805488"/>
            <a:ext cx="571500" cy="390525"/>
          </a:xfrm>
          <a:prstGeom prst="rect">
            <a:avLst/>
          </a:prstGeom>
          <a:noFill/>
        </p:spPr>
      </p:pic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4338638" y="3343275"/>
            <a:ext cx="466725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Viento.</a:t>
            </a:r>
          </a:p>
        </p:txBody>
      </p:sp>
      <p:sp>
        <p:nvSpPr>
          <p:cNvPr id="2058" name="WordArt 10"/>
          <p:cNvSpPr>
            <a:spLocks noChangeArrowheads="1" noChangeShapeType="1" noTextEdit="1"/>
          </p:cNvSpPr>
          <p:nvPr/>
        </p:nvSpPr>
        <p:spPr bwMode="auto">
          <a:xfrm>
            <a:off x="7164388" y="5949950"/>
            <a:ext cx="466725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>
                <a:ln w="9525">
                  <a:solidFill>
                    <a:srgbClr val="99FF33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"/>
                <a:cs typeface="Arial"/>
              </a:rPr>
              <a:t>Viento.</a:t>
            </a:r>
          </a:p>
        </p:txBody>
      </p:sp>
    </p:spTree>
  </p:cSld>
  <p:clrMapOvr>
    <a:masterClrMapping/>
  </p:clrMapOvr>
  <p:transition spd="slow" advTm="5000">
    <p:blinds dir="vert"/>
    <p:sndAc>
      <p:stSnd>
        <p:snd r:embed="rId2" name="13-va-wind_beneath_my_wing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6877050" y="322263"/>
            <a:ext cx="20161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Luna Llena    Grecia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z (Medium) (2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5435600" y="5651500"/>
            <a:ext cx="3457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Tormenta Gran Cañón   Colorado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7164388" y="322263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Nusfjork     Noruega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395288" y="393700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Romsdal     Noruega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95288" y="250825"/>
            <a:ext cx="23764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Mikrolimano      Grecia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443663" y="250825"/>
            <a:ext cx="24495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Ciudad del Sol     Sudáfrica    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245820742xcKuL3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6659563" y="250825"/>
            <a:ext cx="20161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San Nicolás</a:t>
            </a:r>
            <a:r>
              <a:rPr lang="es-ES_tradnl"/>
              <a:t>    </a:t>
            </a:r>
            <a:r>
              <a:rPr lang="es-ES_tradnl">
                <a:solidFill>
                  <a:schemeClr val="bg1"/>
                </a:solidFill>
              </a:rPr>
              <a:t>Grecia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12647447997CFCg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948488" y="322263"/>
            <a:ext cx="1727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Zakinthos   Grecia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12487586423VDqVB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05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291874084zpqsyg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250825" y="322263"/>
            <a:ext cx="3457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Amanecer en el Bosque   Indonesia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z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395288" y="322263"/>
            <a:ext cx="16557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Campiña</a:t>
            </a:r>
            <a:r>
              <a:rPr lang="es-ES_tradnl"/>
              <a:t>            </a:t>
            </a:r>
            <a:r>
              <a:rPr lang="es-ES_tradnl">
                <a:solidFill>
                  <a:schemeClr val="bg1"/>
                </a:solidFill>
              </a:rPr>
              <a:t>Grecia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7451725" y="333375"/>
            <a:ext cx="13684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Plitvice   Croacia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68313" y="322263"/>
            <a:ext cx="19431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Umbría            Italia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z (Large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7308850" y="333375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Jamaica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23850" y="250825"/>
            <a:ext cx="1944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Antártico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1256535389KT5x7R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6804025" y="393700"/>
            <a:ext cx="1944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Esperando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6516688" y="250825"/>
            <a:ext cx="2159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Isla de Rodas   Grecia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5" name="Picture 7" descr="indones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6443663" y="393700"/>
            <a:ext cx="270033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Playa de Suluban   Indonesia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z (Large) (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7308850" y="322263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Yosemite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7092950" y="322263"/>
            <a:ext cx="1727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Wetterton   Suiza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7380288" y="188913"/>
            <a:ext cx="17637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tx2"/>
                </a:solidFill>
              </a:rPr>
              <a:t>La Roque</a:t>
            </a:r>
            <a:r>
              <a:rPr lang="es-ES_tradnl">
                <a:solidFill>
                  <a:schemeClr val="bg1"/>
                </a:solidFill>
              </a:rPr>
              <a:t>   </a:t>
            </a:r>
            <a:r>
              <a:rPr lang="es-ES_tradnl">
                <a:solidFill>
                  <a:schemeClr val="tx2"/>
                </a:solidFill>
              </a:rPr>
              <a:t>Francia</a:t>
            </a:r>
            <a:endParaRPr lang="es-E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596188" y="322263"/>
            <a:ext cx="1223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Anayet    Huesca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7164388" y="188913"/>
            <a:ext cx="1584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Bucegui    Rumania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z (Large) (5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6804025" y="322263"/>
            <a:ext cx="23399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Lago Lizard  Canadá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1249197479aJnpiZ4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476250"/>
            <a:ext cx="5041900" cy="5810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12554091614W5udx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84213" y="393700"/>
            <a:ext cx="237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Cyclamens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451725" y="188913"/>
            <a:ext cx="12969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Alicius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9664700" y="56086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800"/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0" y="190500"/>
            <a:ext cx="6477000" cy="6477000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7812088" y="466725"/>
            <a:ext cx="1081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Dalia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1278048219CV7YneD (Medium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7596188" y="333375"/>
            <a:ext cx="12239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Girasol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981075"/>
            <a:ext cx="5905500" cy="4681538"/>
          </a:xfrm>
          <a:prstGeom prst="rect">
            <a:avLst/>
          </a:prstGeom>
          <a:noFill/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6372225" y="466725"/>
            <a:ext cx="2447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Rosas y Sombra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79388" y="250825"/>
            <a:ext cx="2089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Lirio de Agua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323850" y="260350"/>
            <a:ext cx="287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Flor de Taparon     Venezuela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13026722811U8Ynq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7451725" y="322263"/>
            <a:ext cx="1441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Fuchsia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323850" y="322263"/>
            <a:ext cx="2087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Chaneomeles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0" y="260350"/>
            <a:ext cx="22685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Taureg                Argelia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6156325" y="393700"/>
            <a:ext cx="2663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Cuatro Hermanos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7092950" y="250825"/>
            <a:ext cx="20510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Pavo Real    Australia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251177299SNk5Bq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23850" y="3333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chemeClr val="bg1"/>
                </a:solidFill>
              </a:rPr>
              <a:t>Del Mar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40065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2000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s superbes .. 28 11 2017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Photos superbes .. 28 11 2017</Template>
  <TotalTime>10</TotalTime>
  <Words>104</Words>
  <Application>Microsoft Office PowerPoint</Application>
  <PresentationFormat>Presentación en pantalla (4:3)</PresentationFormat>
  <Paragraphs>42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4" baseType="lpstr">
      <vt:lpstr>Arial</vt:lpstr>
      <vt:lpstr>Photos superbes .. 28 11 2017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10</cp:revision>
  <dcterms:created xsi:type="dcterms:W3CDTF">2018-05-07T07:17:01Z</dcterms:created>
  <dcterms:modified xsi:type="dcterms:W3CDTF">2018-05-07T07:28:01Z</dcterms:modified>
</cp:coreProperties>
</file>