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2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hQbkVQI01KBh8RJzx4ZDw==" hashData="E7cgo2PKVQ0NcJxNBfsnjnwFk1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B8A3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45" d="100"/>
          <a:sy n="45" d="100"/>
        </p:scale>
        <p:origin x="-1716" y="-7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0EC79-C3BE-4834-9ADF-4C647703D37D}" type="datetimeFigureOut">
              <a:rPr lang="es-ES" smtClean="0"/>
              <a:t>23/08/2020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285A8A-91AE-49A8-A3D5-A29DE32B078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82047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285A8A-91AE-49A8-A3D5-A29DE32B078D}" type="slidenum">
              <a:rPr lang="es-ES" smtClean="0"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6980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436D0A-0012-4896-BF1E-D19B2255B5F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302863"/>
      </p:ext>
    </p:extLst>
  </p:cSld>
  <p:clrMapOvr>
    <a:masterClrMapping/>
  </p:clrMapOvr>
  <p:transition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A5BEFD-DC0F-4555-99DD-3DEA8F0B64B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485658"/>
      </p:ext>
    </p:extLst>
  </p:cSld>
  <p:clrMapOvr>
    <a:masterClrMapping/>
  </p:clrMapOvr>
  <p:transition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DD21A0-F31B-4081-8692-B48422DE1C0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638931"/>
      </p:ext>
    </p:extLst>
  </p:cSld>
  <p:clrMapOvr>
    <a:masterClrMapping/>
  </p:clrMapOvr>
  <p:transition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912851-0DD7-46FC-A5C7-DBBF7AC60B6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7185697"/>
      </p:ext>
    </p:extLst>
  </p:cSld>
  <p:clrMapOvr>
    <a:masterClrMapping/>
  </p:clrMapOvr>
  <p:transition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BBA746-063E-44C7-869D-8CB28CF584D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3083248"/>
      </p:ext>
    </p:extLst>
  </p:cSld>
  <p:clrMapOvr>
    <a:masterClrMapping/>
  </p:clrMapOvr>
  <p:transition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8B456D-C9C8-4789-AF99-0A2A405D330F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4820137"/>
      </p:ext>
    </p:extLst>
  </p:cSld>
  <p:clrMapOvr>
    <a:masterClrMapping/>
  </p:clrMapOvr>
  <p:transition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B1D3DF-08D9-43E6-970C-F21630968044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437260"/>
      </p:ext>
    </p:extLst>
  </p:cSld>
  <p:clrMapOvr>
    <a:masterClrMapping/>
  </p:clrMapOvr>
  <p:transition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AB7C21-990C-4400-9973-D81732487D30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8852153"/>
      </p:ext>
    </p:extLst>
  </p:cSld>
  <p:clrMapOvr>
    <a:masterClrMapping/>
  </p:clrMapOvr>
  <p:transition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F0FF51-3D04-45D7-924C-11DFE43915CC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4398786"/>
      </p:ext>
    </p:extLst>
  </p:cSld>
  <p:clrMapOvr>
    <a:masterClrMapping/>
  </p:clrMapOvr>
  <p:transition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AFE57E-DC9E-427E-B0EE-59358B525D9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710482"/>
      </p:ext>
    </p:extLst>
  </p:cSld>
  <p:clrMapOvr>
    <a:masterClrMapping/>
  </p:clrMapOvr>
  <p:transition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D118B2-5FB2-4175-A61F-D5D0D417240B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668828"/>
      </p:ext>
    </p:extLst>
  </p:cSld>
  <p:clrMapOvr>
    <a:masterClrMapping/>
  </p:clrMapOvr>
  <p:transition advTm="7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858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8415A50-F376-4EFC-88BB-F4075A049705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7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/boxsubscribe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/boxsubscribe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/boxsubscribe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/boxsubscribe" TargetMode="Externa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/boxsubscribe" TargetMode="External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/boxsubscribe" TargetMode="External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/boxsubscribe" TargetMode="External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/boxsubscribe" TargetMode="External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75" name="Picture 27" descr="5671273-lg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9" name="WordArt 11" descr="hearts008"/>
          <p:cNvSpPr>
            <a:spLocks noChangeArrowheads="1" noChangeShapeType="1" noTextEdit="1"/>
          </p:cNvSpPr>
          <p:nvPr/>
        </p:nvSpPr>
        <p:spPr bwMode="auto">
          <a:xfrm>
            <a:off x="2438400" y="5562600"/>
            <a:ext cx="4419600" cy="9906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800" kern="10"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Marius Sabo</a:t>
            </a:r>
          </a:p>
        </p:txBody>
      </p:sp>
      <p:sp>
        <p:nvSpPr>
          <p:cNvPr id="2070" name="WordArt 22" descr="hearts008"/>
          <p:cNvSpPr>
            <a:spLocks noChangeArrowheads="1" noChangeShapeType="1" noTextEdit="1"/>
          </p:cNvSpPr>
          <p:nvPr/>
        </p:nvSpPr>
        <p:spPr bwMode="auto">
          <a:xfrm>
            <a:off x="304800" y="914400"/>
            <a:ext cx="8458200" cy="381000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The Photographic talent </a:t>
            </a:r>
          </a:p>
          <a:p>
            <a:pPr algn="ctr"/>
            <a:r>
              <a:rPr lang="es-ES" sz="3600" kern="10">
                <a:blipFill dpi="0" rotWithShape="1">
                  <a:blip r:embed="rId5"/>
                  <a:srcRect/>
                  <a:tile tx="0" ty="0" sx="100000" sy="100000" flip="none" algn="tl"/>
                </a:blip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of</a:t>
            </a:r>
          </a:p>
        </p:txBody>
      </p:sp>
      <p:pic>
        <p:nvPicPr>
          <p:cNvPr id="2076" name="Picture 28" descr="5671273-lg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7" name="Picture 29" descr="5671273-lg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>
    <p:sndAc>
      <p:stSnd>
        <p:snd r:embed="rId3" name="Andre Rieu - EdelweissR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5677120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5677120-lgR">
            <a:hlinkClick r:id="rId3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5682048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5682048-lgR">
            <a:hlinkClick r:id="rId3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5702612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5702612-lgR">
            <a:hlinkClick r:id="rId3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5795455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5795455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5813487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5" descr="5813487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5930408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5930408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5930408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6725490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6942030-lg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8490972-lg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3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6989990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5" descr="6989990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7004642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9" name="Picture 5" descr="7004642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7039898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7039898-lgR">
            <a:hlinkClick r:id="rId3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7114797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7114797-lgR">
            <a:hlinkClick r:id="rId3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3" name="Picture 7" descr="7122755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4" name="Picture 8" descr="7122755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43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5" name="Picture 5" descr="7232630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6" name="Picture 6" descr="7232630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7250405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9" name="Picture 5" descr="7250405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7307532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3" name="Picture 5" descr="7307532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7494693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7" name="Picture 5" descr="7494693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7537774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61" name="Picture 5" descr="7537774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7652554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5" name="Picture 5" descr="7652554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7811413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509" name="Picture 5" descr="7811413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8043334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3" name="Picture 5" descr="8043334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4" name="Picture 6" descr="8043334-lgR">
            <a:hlinkClick r:id="rId3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8051919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557" name="Picture 5" descr="8051919-lgR">
            <a:hlinkClick r:id="rId3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8091172-lg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81" name="Picture 5" descr="8091172-lgR">
            <a:hlinkClick r:id="rId3"/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240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82" name="Text Box 6"/>
          <p:cNvSpPr txBox="1">
            <a:spLocks noChangeArrowheads="1"/>
          </p:cNvSpPr>
          <p:nvPr/>
        </p:nvSpPr>
        <p:spPr bwMode="auto">
          <a:xfrm>
            <a:off x="5257800" y="6491288"/>
            <a:ext cx="3200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FFFF99"/>
                </a:solidFill>
                <a:latin typeface="Galant" pitchFamily="2" charset="0"/>
              </a:rPr>
              <a:t>Lia</a:t>
            </a: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graphies - Marius Sabu .. 01 06 2020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Photographies - Marius Sabu .. 01 06 2020</Template>
  <TotalTime>5</TotalTime>
  <Words>25</Words>
  <Application>Microsoft Office PowerPoint</Application>
  <PresentationFormat>Presentación en pantalla (4:3)</PresentationFormat>
  <Paragraphs>7</Paragraphs>
  <Slides>24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Galant</vt:lpstr>
      <vt:lpstr>Photographies - Marius Sabu .. 01 06 2020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2020-08-23T15:40:46Z</dcterms:created>
  <dcterms:modified xsi:type="dcterms:W3CDTF">2020-08-23T15:46:45Z</dcterms:modified>
</cp:coreProperties>
</file>