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  <p:sldMasterId id="2147483672" r:id="rId3"/>
  </p:sldMasterIdLst>
  <p:sldIdLst>
    <p:sldId id="358" r:id="rId4"/>
    <p:sldId id="359" r:id="rId5"/>
    <p:sldId id="257" r:id="rId6"/>
    <p:sldId id="291" r:id="rId7"/>
    <p:sldId id="356" r:id="rId8"/>
    <p:sldId id="353" r:id="rId9"/>
    <p:sldId id="321" r:id="rId10"/>
    <p:sldId id="338" r:id="rId11"/>
    <p:sldId id="326" r:id="rId12"/>
    <p:sldId id="350" r:id="rId13"/>
    <p:sldId id="343" r:id="rId14"/>
    <p:sldId id="340" r:id="rId15"/>
    <p:sldId id="327" r:id="rId16"/>
    <p:sldId id="342" r:id="rId17"/>
    <p:sldId id="322" r:id="rId18"/>
    <p:sldId id="323" r:id="rId19"/>
    <p:sldId id="318" r:id="rId20"/>
    <p:sldId id="320" r:id="rId21"/>
    <p:sldId id="296" r:id="rId22"/>
    <p:sldId id="302" r:id="rId23"/>
    <p:sldId id="348" r:id="rId24"/>
    <p:sldId id="329" r:id="rId25"/>
    <p:sldId id="331" r:id="rId26"/>
    <p:sldId id="333" r:id="rId27"/>
    <p:sldId id="304" r:id="rId28"/>
    <p:sldId id="306" r:id="rId29"/>
    <p:sldId id="311" r:id="rId30"/>
    <p:sldId id="312" r:id="rId31"/>
    <p:sldId id="267" r:id="rId32"/>
    <p:sldId id="269" r:id="rId33"/>
    <p:sldId id="270" r:id="rId34"/>
    <p:sldId id="271" r:id="rId35"/>
    <p:sldId id="317" r:id="rId36"/>
    <p:sldId id="287" r:id="rId37"/>
    <p:sldId id="288" r:id="rId38"/>
    <p:sldId id="286" r:id="rId39"/>
    <p:sldId id="275" r:id="rId40"/>
    <p:sldId id="352" r:id="rId41"/>
    <p:sldId id="335" r:id="rId42"/>
    <p:sldId id="351" r:id="rId43"/>
    <p:sldId id="336" r:id="rId44"/>
    <p:sldId id="360" r:id="rId45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4Ry+8WKAzpGKbTdT2I3Ig==" hashData="/nf8IVybH89E1gwfdH1kug0Gbp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5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theme" Target="theme/theme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presProps" Target="presProps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06FE9B-D139-4393-AE1B-12DD2C66BD5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731309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608617-854E-4AED-9B9A-4F0EB60A35D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96692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50DC40-1174-4BB9-842A-6123955D9F2D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170383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87CB8-8184-4199-8425-FCB5FD282C5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52512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D31A06-4C00-4E5D-9183-2054578BA79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59525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8C5871-5DD2-48B3-9818-68101AD18422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857316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8CFC8-55CC-41C0-8934-ABEB684793E9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80589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55C53-9511-4F00-BD9B-58A28CC05B2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98934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EF9B2E-625E-4540-8E88-220762E427B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9557053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EB8D1F-8E39-4A7B-B46D-0A6602877D4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30687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0DF597-AB4B-4033-8B4A-E41F8E22D79B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7254218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133123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0EF94F-A5CE-4112-999E-DA9134CA9AD5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691004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E4E258-0112-434B-BDA2-3EC61AE7D0C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030815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5250E1-970A-415B-A4F9-767386A1589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47463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F41F77-4871-4536-A264-EE44459684C4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514078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2C3335-5E90-4BF2-9F2B-A6A8EB758C8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0723502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C8E260-1DB5-4F3D-9620-BD9DD0A6FEDA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953756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4435F3-C2AF-4A23-AE45-370513AD609E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45500561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1BB17D-77DD-4C0E-BF34-BC730F54D577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8484859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76C8E31-0899-4AB6-9779-2B50A72233C1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2720284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BB21B-6207-40D0-B730-39AE90F5267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6182520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A00CAA-0232-4851-A987-4F8E457DA1F6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8369112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6331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5FBF6AA-37A9-48A6-ACA2-DB1543B22038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32099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1321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21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13210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 smtClean="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E16A6767-E4B6-43D3-B01D-AE24A120BF1F}" type="slidenum">
              <a:rPr lang="hu-HU"/>
              <a:pPr>
                <a:defRPr/>
              </a:pPr>
              <a:t>‹Nº›</a:t>
            </a:fld>
            <a:endParaRPr lang="hu-HU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4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7" name="Rectangle 3"/>
          <p:cNvSpPr>
            <a:spLocks noGrp="1" noRot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endParaRPr lang="en-US" dirty="0" smtClean="0"/>
          </a:p>
        </p:txBody>
      </p:sp>
      <p:sp>
        <p:nvSpPr>
          <p:cNvPr id="3075" name="Text Box 4"/>
          <p:cNvSpPr txBox="1">
            <a:spLocks noChangeArrowheads="1"/>
          </p:cNvSpPr>
          <p:nvPr/>
        </p:nvSpPr>
        <p:spPr bwMode="auto">
          <a:xfrm>
            <a:off x="1547664" y="2132856"/>
            <a:ext cx="6120680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en-CA" sz="6600" dirty="0" err="1" smtClean="0">
                <a:solidFill>
                  <a:srgbClr val="000000"/>
                </a:solidFill>
                <a:latin typeface="Showcard Gothic" pitchFamily="82" charset="0"/>
              </a:rPr>
              <a:t>FotografíaS</a:t>
            </a:r>
            <a:endParaRPr lang="en-CA" sz="6600" dirty="0" smtClean="0">
              <a:solidFill>
                <a:srgbClr val="000000"/>
              </a:solidFill>
              <a:latin typeface="Showcard Gothic" pitchFamily="82" charset="0"/>
            </a:endParaRPr>
          </a:p>
          <a:p>
            <a:pPr algn="ctr" eaLnBrk="1" hangingPunct="1"/>
            <a:r>
              <a:rPr lang="en-CA" sz="6600" dirty="0" smtClean="0">
                <a:solidFill>
                  <a:srgbClr val="000000"/>
                </a:solidFill>
                <a:latin typeface="Showcard Gothic" pitchFamily="82" charset="0"/>
              </a:rPr>
              <a:t>INTERESANTES</a:t>
            </a:r>
            <a:r>
              <a:rPr lang="en-CA" sz="6600" dirty="0" smtClean="0">
                <a:solidFill>
                  <a:srgbClr val="000000"/>
                </a:solidFill>
                <a:latin typeface="Showcard Gothic" pitchFamily="82" charset="0"/>
              </a:rPr>
              <a:t>  </a:t>
            </a:r>
            <a:r>
              <a:rPr lang="en-CA" sz="6600" dirty="0" smtClean="0">
                <a:solidFill>
                  <a:srgbClr val="000000"/>
                </a:solidFill>
                <a:latin typeface="Showcard Gothic" pitchFamily="82" charset="0"/>
              </a:rPr>
              <a:t>de aviones</a:t>
            </a:r>
            <a:endParaRPr lang="hu-HU" sz="6600" dirty="0">
              <a:solidFill>
                <a:srgbClr val="000000"/>
              </a:solidFill>
              <a:latin typeface="Showcard Gothic" pitchFamily="82" charset="0"/>
            </a:endParaRPr>
          </a:p>
        </p:txBody>
      </p:sp>
    </p:spTree>
  </p:cSld>
  <p:clrMapOvr>
    <a:masterClrMapping/>
  </p:clrMapOvr>
  <p:transition spd="med" advClick="0" advTm="2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100" name="Picture 4" descr="Kép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  <p:sndAc>
      <p:stSnd>
        <p:snd r:embed="rId2" name="06.Last Date.wav"/>
      </p:stSnd>
    </p:sndAc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5124" name="Picture 4" descr="Kép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6148" name="Picture 4" descr="081107-F-7823A-3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7172" name="Picture 4" descr="draken05pr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8196" name="Picture 4" descr="Rapt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9220" name="Picture 4" descr="03834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0244" name="Picture 4" descr="15078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1268" name="Picture 4" descr="17324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2292" name="Picture 4" descr="133144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3316" name="Picture 4" descr="MyAviationNetPhotoID018504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91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4340" name="Picture 4" descr="12546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5364" name="Picture 4" descr="17221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6388" name="Picture 4" descr="31415_2317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7412" name="Picture 4" descr="080933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8436" name="Picture 4" descr="072186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19460" name="Picture 4" descr="31411_342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0484" name="Picture 4" descr="039578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1508" name="Picture 4" descr="070611-f-7169b-008_1024x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8600"/>
            <a:ext cx="9756775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2532" name="Picture 4" descr="060512-f-0558k-002_1024x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3556" name="Picture 4" descr="31199_230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4580" name="Picture 4" descr="Kép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5604" name="Picture 4" descr="Kép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6628" name="Picture 4" descr="070611-f-7169b-004_1024x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7652" name="Picture 4" descr="061019-f-6911g-270_1024x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8676" name="Picture 4" descr="060803-f-2907c-107_1024x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29700" name="Picture 5" descr="021101-n-1955p-001_1024x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0724" name="Picture 4" descr="021029-n-1955p-1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1748" name="Picture 4" descr="Kép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2772" name="Picture 4" descr="Kép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3796" name="Picture 4" descr="Kép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88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4820" name="Picture 4" descr="Kép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5844" name="Picture 4" descr="060820-f-3188g-117_1024x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6868" name="Picture 4" descr="War%20Airplane%20(70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7892" name="Picture 5" descr="War%20Airplane%20(87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8916" name="Picture 4" descr="War%20Airplane%20(68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39940" name="Picture 4" descr="Kép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0964" name="Picture 4" descr="12456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1988" name="Picture 4" descr="060818-f-2171a-094_1024x76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4800" y="-228600"/>
            <a:ext cx="9753600" cy="731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3012" name="Picture 4" descr="31414_2317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Click="0" advTm="3000">
    <p:fade thruBlk="1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n-US" smtClean="0"/>
          </a:p>
        </p:txBody>
      </p:sp>
      <p:pic>
        <p:nvPicPr>
          <p:cNvPr id="44036" name="Picture 4" descr="047473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24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37" name="Text Box 5"/>
          <p:cNvSpPr txBox="1">
            <a:spLocks noChangeArrowheads="1"/>
          </p:cNvSpPr>
          <p:nvPr/>
        </p:nvSpPr>
        <p:spPr bwMode="auto">
          <a:xfrm>
            <a:off x="8367713" y="6184900"/>
            <a:ext cx="6667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hu-HU">
                <a:solidFill>
                  <a:schemeClr val="bg1"/>
                </a:solidFill>
              </a:rPr>
              <a:t>By.K</a:t>
            </a:r>
          </a:p>
        </p:txBody>
      </p:sp>
      <p:sp>
        <p:nvSpPr>
          <p:cNvPr id="101382" name="Text Box 6"/>
          <p:cNvSpPr txBox="1">
            <a:spLocks noChangeArrowheads="1"/>
          </p:cNvSpPr>
          <p:nvPr/>
        </p:nvSpPr>
        <p:spPr bwMode="auto">
          <a:xfrm>
            <a:off x="6208713" y="1330325"/>
            <a:ext cx="99899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n-CA" sz="4400" dirty="0" smtClean="0">
                <a:solidFill>
                  <a:schemeClr val="folHlink"/>
                </a:solidFill>
                <a:latin typeface="Forte" pitchFamily="66" charset="0"/>
              </a:rPr>
              <a:t>FIN</a:t>
            </a:r>
            <a:endParaRPr lang="hu-HU" sz="4400" dirty="0">
              <a:solidFill>
                <a:schemeClr val="folHlink"/>
              </a:solidFill>
              <a:latin typeface="Forte" pitchFamily="66" charset="0"/>
            </a:endParaRPr>
          </a:p>
        </p:txBody>
      </p:sp>
    </p:spTree>
  </p:cSld>
  <p:clrMapOvr>
    <a:masterClrMapping/>
  </p:clrMapOvr>
  <p:transition spd="med" advClick="0" advTm="10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01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382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grafías  de aviones">
  <a:themeElements>
    <a:clrScheme name="Alapértelmezett terv 9">
      <a:dk1>
        <a:srgbClr val="336699"/>
      </a:dk1>
      <a:lt1>
        <a:srgbClr val="FFFFFF"/>
      </a:lt1>
      <a:dk2>
        <a:srgbClr val="000000"/>
      </a:dk2>
      <a:lt2>
        <a:srgbClr val="E3EBF1"/>
      </a:lt2>
      <a:accent1>
        <a:srgbClr val="003399"/>
      </a:accent1>
      <a:accent2>
        <a:srgbClr val="468A4B"/>
      </a:accent2>
      <a:accent3>
        <a:srgbClr val="AAAAAA"/>
      </a:accent3>
      <a:accent4>
        <a:srgbClr val="DADADA"/>
      </a:accent4>
      <a:accent5>
        <a:srgbClr val="AAADCA"/>
      </a:accent5>
      <a:accent6>
        <a:srgbClr val="3F7D43"/>
      </a:accent6>
      <a:hlink>
        <a:srgbClr val="66CCFF"/>
      </a:hlink>
      <a:folHlink>
        <a:srgbClr val="F0E5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Fotografías  de aviones</Template>
  <TotalTime>1</TotalTime>
  <Words>22</Words>
  <Application>Microsoft Office PowerPoint</Application>
  <PresentationFormat>Presentación en pantalla (4:3)</PresentationFormat>
  <Paragraphs>6</Paragraphs>
  <Slides>42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42</vt:i4>
      </vt:variant>
    </vt:vector>
  </HeadingPairs>
  <TitlesOfParts>
    <vt:vector size="45" baseType="lpstr">
      <vt:lpstr>Fotografías  de aviones</vt:lpstr>
      <vt:lpstr>Clouds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2022-01-30T18:44:40Z</dcterms:created>
  <dcterms:modified xsi:type="dcterms:W3CDTF">2022-01-30T18:46:35Z</dcterms:modified>
</cp:coreProperties>
</file>