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56" r:id="rId4"/>
    <p:sldId id="260" r:id="rId5"/>
    <p:sldId id="257" r:id="rId6"/>
    <p:sldId id="301" r:id="rId7"/>
    <p:sldId id="259" r:id="rId8"/>
    <p:sldId id="261" r:id="rId9"/>
    <p:sldId id="264" r:id="rId10"/>
    <p:sldId id="262" r:id="rId11"/>
    <p:sldId id="265" r:id="rId12"/>
    <p:sldId id="266" r:id="rId13"/>
    <p:sldId id="298" r:id="rId14"/>
    <p:sldId id="299" r:id="rId15"/>
    <p:sldId id="267" r:id="rId16"/>
    <p:sldId id="268" r:id="rId17"/>
    <p:sldId id="269" r:id="rId18"/>
    <p:sldId id="270" r:id="rId19"/>
    <p:sldId id="271" r:id="rId20"/>
    <p:sldId id="309" r:id="rId21"/>
    <p:sldId id="272" r:id="rId22"/>
    <p:sldId id="273" r:id="rId23"/>
    <p:sldId id="274" r:id="rId24"/>
    <p:sldId id="277" r:id="rId25"/>
    <p:sldId id="308" r:id="rId26"/>
    <p:sldId id="310" r:id="rId27"/>
    <p:sldId id="278" r:id="rId28"/>
    <p:sldId id="275" r:id="rId29"/>
    <p:sldId id="279" r:id="rId30"/>
    <p:sldId id="285" r:id="rId31"/>
    <p:sldId id="280" r:id="rId32"/>
    <p:sldId id="276" r:id="rId33"/>
    <p:sldId id="281" r:id="rId34"/>
    <p:sldId id="282" r:id="rId35"/>
    <p:sldId id="283" r:id="rId36"/>
    <p:sldId id="284" r:id="rId37"/>
    <p:sldId id="286" r:id="rId38"/>
    <p:sldId id="287" r:id="rId39"/>
    <p:sldId id="288" r:id="rId40"/>
    <p:sldId id="289" r:id="rId41"/>
    <p:sldId id="307" r:id="rId42"/>
    <p:sldId id="303" r:id="rId43"/>
    <p:sldId id="304" r:id="rId44"/>
    <p:sldId id="294" r:id="rId45"/>
    <p:sldId id="293" r:id="rId46"/>
    <p:sldId id="305" r:id="rId47"/>
    <p:sldId id="306" r:id="rId48"/>
    <p:sldId id="302" r:id="rId49"/>
    <p:sldId id="297" r:id="rId50"/>
    <p:sldId id="312" r:id="rId5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l7Hg7VVXE1G2F3zfSoGHg==" hashData="hpFo+nxbVB0mRRN9xydbIASD2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02F0B-7920-441D-8123-CF0A306C9E5F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78C49-5066-47FD-A39D-DAA0D8942D3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85325112"/>
      </p:ext>
    </p:extLst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31CCD-8830-4BF9-B886-0D2F48DC4166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0DAB2-FAEF-4584-BFEE-296F4FF1826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3314655"/>
      </p:ext>
    </p:extLst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BAEF1-F286-41B4-8996-A6D6C859BC73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C236-6B31-4790-B26F-56970C7938B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28001769"/>
      </p:ext>
    </p:extLst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EC031-2EE8-468E-8677-005BDAA953D9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D387A-26FB-48E6-BE8D-2237C77E2F0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4196778"/>
      </p:ext>
    </p:extLst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1FE32-B670-42AD-88DB-B5369652F2E2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9B377-D230-4CFF-B31C-DFF84F35D98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2861437"/>
      </p:ext>
    </p:extLst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BC584-2C2B-473F-BB36-0A3B60B91C6E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DB864-950C-4003-82BE-70F02E95FDB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989856"/>
      </p:ext>
    </p:extLst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2631F-C864-4777-B6E3-CBA392F4B1FC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2B3EF-ACFC-4A47-B5C0-823036346B6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91407950"/>
      </p:ext>
    </p:extLst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85419-F3EC-4DE0-B1E3-761B97FB23AD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A0DB2-8228-4CE6-BA48-9740EEE1036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5377892"/>
      </p:ext>
    </p:extLst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3D5F2-C715-4A80-A4A0-EEEA41E36B92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7B2B-D329-4360-90E6-C263B786F8D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4489664"/>
      </p:ext>
    </p:extLst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31B7E-E240-4C23-951E-E02C0D175D69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1EFD4-EFD4-4E43-B478-7D92FA28CD9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5782358"/>
      </p:ext>
    </p:extLst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8F0CE-FDA9-4B99-84DF-F02AD1DC75A3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D3380-011F-4BD6-BB80-170803F7335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1624875"/>
      </p:ext>
    </p:extLst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305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88CE80-B3FB-45D2-99B9-294A42AD5182}" type="datetimeFigureOut">
              <a:rPr lang="hu-HU"/>
              <a:pPr>
                <a:defRPr/>
              </a:pPr>
              <a:t>2021.11.23.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94D65C-D9D6-400B-B573-B3E746E9698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2" descr="1241243471PE2hk5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546600"/>
            <a:ext cx="3132137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Kép 4" descr="1261659573KZIwJg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876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Kép 5" descr="1252578719MZluqPR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0"/>
            <a:ext cx="2484437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Kép 6" descr="1248717310clK4klj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508500"/>
            <a:ext cx="3830638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Kép 7" descr="1251351058qArCy8T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341947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Kép 8" descr="1235967217I8VA6JS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652963"/>
            <a:ext cx="266541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Kép 9" descr="mBj8Jm65B4HdG9khDs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349500"/>
            <a:ext cx="2665413" cy="234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Kép 10" descr="1260369173WkCUcAf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0"/>
            <a:ext cx="366395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Kép 11" descr="1262076752RkkWmkS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349500"/>
            <a:ext cx="3059112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ím 12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pPr eaLnBrk="1" hangingPunct="1"/>
            <a:r>
              <a:rPr lang="es-ES" sz="8000" dirty="0" smtClean="0">
                <a:solidFill>
                  <a:srgbClr val="FF0000"/>
                </a:solidFill>
                <a:latin typeface="Harlow Solid Italic" pitchFamily="82" charset="0"/>
              </a:rPr>
              <a:t>-- </a:t>
            </a:r>
            <a:r>
              <a:rPr lang="es-ES" sz="8000" dirty="0">
                <a:solidFill>
                  <a:srgbClr val="FF0000"/>
                </a:solidFill>
                <a:latin typeface="Harlow Solid Italic" pitchFamily="82" charset="0"/>
              </a:rPr>
              <a:t>F</a:t>
            </a:r>
            <a:r>
              <a:rPr lang="hu-HU" sz="8000" dirty="0" smtClean="0">
                <a:solidFill>
                  <a:srgbClr val="FF0000"/>
                </a:solidFill>
                <a:latin typeface="Harlow Solid Italic" pitchFamily="82" charset="0"/>
              </a:rPr>
              <a:t>oto.mix</a:t>
            </a:r>
            <a:r>
              <a:rPr lang="es-ES" sz="8000" dirty="0" smtClean="0">
                <a:solidFill>
                  <a:srgbClr val="FF0000"/>
                </a:solidFill>
                <a:latin typeface="Harlow Solid Italic" pitchFamily="82" charset="0"/>
              </a:rPr>
              <a:t> --</a:t>
            </a:r>
            <a:endParaRPr lang="hu-HU" sz="8000" dirty="0" smtClean="0">
              <a:solidFill>
                <a:srgbClr val="FF0000"/>
              </a:solidFill>
              <a:latin typeface="Harlow Solid Italic" pitchFamily="82" charset="0"/>
            </a:endParaRPr>
          </a:p>
        </p:txBody>
      </p:sp>
      <p:sp>
        <p:nvSpPr>
          <p:cNvPr id="2" name="1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4000">
    <p:sndAc>
      <p:stSnd>
        <p:snd r:embed="rId2" name="Pixie Lott - Mama Do (Uh Oh Uh Oh)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3" descr="Di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1228059347krnyAi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Cím 2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692150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cs typeface="Arial" charset="0"/>
              </a:rPr>
              <a:t>Golden Gate Bridge - San Francisco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Di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2" descr="1271393136Ccex4Y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1488"/>
            <a:ext cx="9144000" cy="732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Di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1247167533DVwqPn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5388" y="0"/>
            <a:ext cx="10339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LennerDok\Z-Z- Képek\villá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250227856Z41Frq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3075" y="0"/>
            <a:ext cx="9617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Di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ím 2"/>
          <p:cNvSpPr>
            <a:spLocks noGrp="1"/>
          </p:cNvSpPr>
          <p:nvPr>
            <p:ph type="title"/>
          </p:nvPr>
        </p:nvSpPr>
        <p:spPr>
          <a:xfrm>
            <a:off x="457200" y="6092825"/>
            <a:ext cx="8229600" cy="765175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cs typeface="Arial" charset="0"/>
              </a:rPr>
              <a:t>Cappadocia - Turkey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2" descr="Rainwater Canyon, Northern 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5825"/>
            <a:ext cx="9144000" cy="774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ím 3"/>
          <p:cNvSpPr>
            <a:spLocks noGrp="1"/>
          </p:cNvSpPr>
          <p:nvPr>
            <p:ph type="title"/>
          </p:nvPr>
        </p:nvSpPr>
        <p:spPr>
          <a:xfrm>
            <a:off x="457200" y="6021388"/>
            <a:ext cx="8229600" cy="576262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cs typeface="Arial" charset="0"/>
              </a:rPr>
              <a:t>Rainwater Canyon, Northern Arizona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3" descr="Di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1265919389BB5vV8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4332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Kép 2" descr="1256291001DcVech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3" y="0"/>
            <a:ext cx="5545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3" descr="1236333949gwRWfM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7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névtel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11220450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Cím 2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935038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cs typeface="Arial" charset="0"/>
              </a:rPr>
              <a:t>Tsunami in Thailand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2" descr="pbh8qFYUQ9yyFILJN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755775"/>
            <a:ext cx="9396413" cy="861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1263215526vvjDxL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0"/>
            <a:ext cx="957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lDuTHiiFx2YZmgf1G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0388" y="0"/>
            <a:ext cx="9704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mBj8Jm65B4HdG9kh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53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LennerDok\Z-Z- Képek\TrueLove ( EchteLiefde)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2688" y="0"/>
            <a:ext cx="10326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1278342244nkISZQ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713" y="0"/>
            <a:ext cx="9510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1261945180htnTPf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Di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Israeli girl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03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Cím 2"/>
          <p:cNvSpPr>
            <a:spLocks noGrp="1"/>
          </p:cNvSpPr>
          <p:nvPr>
            <p:ph type="title"/>
          </p:nvPr>
        </p:nvSpPr>
        <p:spPr>
          <a:xfrm>
            <a:off x="457200" y="6308725"/>
            <a:ext cx="8229600" cy="549275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cs typeface="Arial" charset="0"/>
              </a:rPr>
              <a:t>Israel soldatgirls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1265477255meXTWe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279431282uue85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0463" y="0"/>
            <a:ext cx="10304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282901767ht7zFN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62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Kép 2" descr="Rochefort ridge, Mt. Blanc, Italy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FAsYsbPfkvSGVg8jF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3038" y="0"/>
            <a:ext cx="10587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1262076752RkkWm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950" y="0"/>
            <a:ext cx="10140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Dead Horse Point, Utah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035050"/>
            <a:ext cx="9148763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1261659573KZIwJg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738"/>
            <a:ext cx="9144000" cy="704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CKmSgCy8SigLT6dTL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9450" y="0"/>
            <a:ext cx="9823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259943615RfItMn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288" y="0"/>
            <a:ext cx="9412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1211885308vuNXd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1267400100f5GqZ8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1236506762giFHT3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1251351058qArCy8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5063" y="0"/>
            <a:ext cx="10279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1235967217I8VA6J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8475"/>
            <a:ext cx="9144000" cy="875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1241243471PE2hk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47663"/>
            <a:ext cx="9720263" cy="802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12700114727QTj7v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0"/>
            <a:ext cx="9323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1262276346FXxvdB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Di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Cím 2"/>
          <p:cNvSpPr>
            <a:spLocks noGrp="1"/>
          </p:cNvSpPr>
          <p:nvPr>
            <p:ph type="title"/>
          </p:nvPr>
        </p:nvSpPr>
        <p:spPr>
          <a:xfrm>
            <a:off x="457200" y="6092825"/>
            <a:ext cx="8229600" cy="765175"/>
          </a:xfrm>
        </p:spPr>
        <p:txBody>
          <a:bodyPr/>
          <a:lstStyle/>
          <a:p>
            <a:pPr eaLnBrk="1" hangingPunct="1"/>
            <a:r>
              <a:rPr lang="en-US" sz="1600" smtClean="0">
                <a:solidFill>
                  <a:schemeClr val="bg2"/>
                </a:solidFill>
              </a:rPr>
              <a:t>Baste Bridge and Rock Formation in Germany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1213104611hrHjtn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4754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Kép 2" descr="1235587442erVleu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-107950"/>
            <a:ext cx="4643437" cy="696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1248717310clK4kl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113" y="-242888"/>
            <a:ext cx="10367963" cy="777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Di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ím 2"/>
          <p:cNvSpPr>
            <a:spLocks noGrp="1"/>
          </p:cNvSpPr>
          <p:nvPr>
            <p:ph type="title"/>
          </p:nvPr>
        </p:nvSpPr>
        <p:spPr>
          <a:xfrm>
            <a:off x="457200" y="6237288"/>
            <a:ext cx="8229600" cy="620712"/>
          </a:xfrm>
        </p:spPr>
        <p:txBody>
          <a:bodyPr/>
          <a:lstStyle/>
          <a:p>
            <a:pPr eaLnBrk="1" hangingPunct="1"/>
            <a:r>
              <a:rPr lang="en-US" sz="1600" smtClean="0">
                <a:solidFill>
                  <a:schemeClr val="bg2"/>
                </a:solidFill>
              </a:rPr>
              <a:t>Old part of Berne (Bern)  Switzerland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1247252965i5jNkS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1209978335lgIuSV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32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Kép 2" descr="1206743209WKQNH8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1261325762KhBHiJ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4513" y="0"/>
            <a:ext cx="9688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-541338" y="5949950"/>
            <a:ext cx="9685338" cy="908050"/>
          </a:xfrm>
        </p:spPr>
        <p:txBody>
          <a:bodyPr/>
          <a:lstStyle/>
          <a:p>
            <a:pPr eaLnBrk="1" hangingPunct="1"/>
            <a:r>
              <a:rPr lang="hu-HU" sz="2400" dirty="0" smtClean="0">
                <a:solidFill>
                  <a:srgbClr val="00B0F0"/>
                </a:solidFill>
              </a:rPr>
              <a:t>photos </a:t>
            </a:r>
            <a:r>
              <a:rPr lang="hu-HU" sz="2400" dirty="0" smtClean="0"/>
              <a:t>–</a:t>
            </a:r>
            <a:r>
              <a:rPr lang="hu-HU" sz="2400" dirty="0" smtClean="0">
                <a:solidFill>
                  <a:srgbClr val="FFFF00"/>
                </a:solidFill>
              </a:rPr>
              <a:t>www</a:t>
            </a:r>
            <a:r>
              <a:rPr lang="hu-HU" sz="2400" dirty="0" smtClean="0">
                <a:solidFill>
                  <a:srgbClr val="00B0F0"/>
                </a:solidFill>
              </a:rPr>
              <a:t>.  music – </a:t>
            </a:r>
            <a:r>
              <a:rPr lang="hu-HU" sz="2400" dirty="0" smtClean="0">
                <a:solidFill>
                  <a:srgbClr val="FFFF00"/>
                </a:solidFill>
              </a:rPr>
              <a:t>Pixie Lott  </a:t>
            </a:r>
            <a:r>
              <a:rPr lang="hu-HU" sz="2400" dirty="0" smtClean="0">
                <a:solidFill>
                  <a:srgbClr val="00B0F0"/>
                </a:solidFill>
              </a:rPr>
              <a:t>created by - </a:t>
            </a:r>
            <a:r>
              <a:rPr lang="hu-HU" sz="2400" dirty="0" smtClean="0">
                <a:solidFill>
                  <a:srgbClr val="FFFF00"/>
                </a:solidFill>
              </a:rPr>
              <a:t>Consul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s Images - Mix 9 .. 07 01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Images - Mix 9 .. 07 01 2011</Template>
  <TotalTime>3</TotalTime>
  <Words>66</Words>
  <Application>Microsoft Office PowerPoint</Application>
  <PresentationFormat>Presentación en pantalla (4:3)</PresentationFormat>
  <Paragraphs>11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Arial</vt:lpstr>
      <vt:lpstr>Calibri</vt:lpstr>
      <vt:lpstr>Harlow Solid Italic</vt:lpstr>
      <vt:lpstr>Belles Images - Mix 9 .. 07 01 2011</vt:lpstr>
      <vt:lpstr>Diseño predeterminado</vt:lpstr>
      <vt:lpstr>-- Foto.mix --</vt:lpstr>
      <vt:lpstr>Presentación de PowerPoint</vt:lpstr>
      <vt:lpstr>Golden Gate Bridge - San Francisco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Cappadocia - Turkey</vt:lpstr>
      <vt:lpstr>Rainwater Canyon, Northern Arizona</vt:lpstr>
      <vt:lpstr>Presentación de PowerPoint</vt:lpstr>
      <vt:lpstr>Presentación de PowerPoint</vt:lpstr>
      <vt:lpstr>Presentación de PowerPoint</vt:lpstr>
      <vt:lpstr>Tsunami in Thailand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Israel soldatgirls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Baste Bridge and Rock Formation in Germany</vt:lpstr>
      <vt:lpstr>Presentación de PowerPoint</vt:lpstr>
      <vt:lpstr>Presentación de PowerPoint</vt:lpstr>
      <vt:lpstr>Old part of Berne (Bern)  Switzerland</vt:lpstr>
      <vt:lpstr>Presentación de PowerPoint</vt:lpstr>
      <vt:lpstr>Presentación de PowerPoint</vt:lpstr>
      <vt:lpstr>photos –www.  music – Pixie Lott  created by - Consul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-- Photo.mix --</dc:title>
  <dc:subject>beautiful pictures</dc:subject>
  <dc:creator>Jose Luis</dc:creator>
  <cp:lastModifiedBy>Jose Luis</cp:lastModifiedBy>
  <cp:revision>3</cp:revision>
  <dcterms:created xsi:type="dcterms:W3CDTF">2021-11-23T14:35:25Z</dcterms:created>
  <dcterms:modified xsi:type="dcterms:W3CDTF">2021-11-23T14:38:31Z</dcterms:modified>
</cp:coreProperties>
</file>