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326" r:id="rId4"/>
    <p:sldId id="329" r:id="rId5"/>
    <p:sldId id="288" r:id="rId6"/>
    <p:sldId id="320" r:id="rId7"/>
    <p:sldId id="296" r:id="rId8"/>
    <p:sldId id="299" r:id="rId9"/>
    <p:sldId id="331" r:id="rId10"/>
    <p:sldId id="294" r:id="rId11"/>
    <p:sldId id="292" r:id="rId12"/>
    <p:sldId id="291" r:id="rId13"/>
    <p:sldId id="328" r:id="rId14"/>
    <p:sldId id="289" r:id="rId15"/>
    <p:sldId id="325" r:id="rId16"/>
    <p:sldId id="290" r:id="rId17"/>
    <p:sldId id="280" r:id="rId18"/>
    <p:sldId id="319" r:id="rId19"/>
    <p:sldId id="318" r:id="rId20"/>
    <p:sldId id="259" r:id="rId21"/>
    <p:sldId id="330" r:id="rId22"/>
    <p:sldId id="317" r:id="rId23"/>
    <p:sldId id="261" r:id="rId24"/>
    <p:sldId id="273" r:id="rId25"/>
    <p:sldId id="285" r:id="rId26"/>
    <p:sldId id="264" r:id="rId27"/>
    <p:sldId id="266" r:id="rId28"/>
    <p:sldId id="265" r:id="rId29"/>
    <p:sldId id="321" r:id="rId30"/>
    <p:sldId id="268" r:id="rId31"/>
    <p:sldId id="263" r:id="rId32"/>
    <p:sldId id="322" r:id="rId33"/>
    <p:sldId id="267" r:id="rId34"/>
    <p:sldId id="271" r:id="rId35"/>
    <p:sldId id="272" r:id="rId36"/>
    <p:sldId id="269" r:id="rId37"/>
    <p:sldId id="333" r:id="rId38"/>
    <p:sldId id="277" r:id="rId39"/>
    <p:sldId id="274" r:id="rId40"/>
    <p:sldId id="312" r:id="rId41"/>
    <p:sldId id="313" r:id="rId42"/>
    <p:sldId id="304" r:id="rId43"/>
    <p:sldId id="327" r:id="rId44"/>
    <p:sldId id="284" r:id="rId45"/>
    <p:sldId id="314" r:id="rId46"/>
    <p:sldId id="270" r:id="rId47"/>
    <p:sldId id="315" r:id="rId48"/>
    <p:sldId id="309" r:id="rId49"/>
    <p:sldId id="279" r:id="rId50"/>
    <p:sldId id="307" r:id="rId51"/>
    <p:sldId id="308" r:id="rId52"/>
    <p:sldId id="302" r:id="rId53"/>
    <p:sldId id="281" r:id="rId54"/>
    <p:sldId id="283" r:id="rId55"/>
    <p:sldId id="286" r:id="rId56"/>
    <p:sldId id="287" r:id="rId57"/>
    <p:sldId id="316" r:id="rId58"/>
    <p:sldId id="282" r:id="rId59"/>
    <p:sldId id="323" r:id="rId60"/>
    <p:sldId id="334" r:id="rId6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yVftdZS+9M7L7N9Ayl/Q==" hashData="vGR5L1SgbABpyEifQTsuc4UK2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75A14-D45E-4077-9FA4-95BA3D6EC7E5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77601-762A-48AB-B6D2-FC4E37C29FC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2138776"/>
      </p:ext>
    </p:extLst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D8FDA-E1B3-4A6A-916D-1D854F4EEA2C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6F34D-F48E-45C3-872F-A42B7E25E9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25090771"/>
      </p:ext>
    </p:extLst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3800F-C409-49ED-A26A-9B0114DFC555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B06E4-51B9-4EE2-8A47-29D3EDA0E0C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8010258"/>
      </p:ext>
    </p:extLst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DA87E-A490-4D41-BD95-A961FF4E6EA1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C4F1D-E5B8-471F-9BA3-425ED38B259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65672523"/>
      </p:ext>
    </p:extLst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91F99-908A-4684-B7DB-19DAB4B2B1C1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13992-1971-47C2-AF89-A9D98E55AF3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1616618"/>
      </p:ext>
    </p:extLst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42666-91B2-4229-958C-37EAD45A55C2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DAD6F-D17D-435C-962C-4F30FE5D014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07837034"/>
      </p:ext>
    </p:extLst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B4C4B-C6C4-4472-9F85-02F8EFB33CFE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D121B-E492-4C67-A21B-256C4B57A2F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23834"/>
      </p:ext>
    </p:extLst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810BC-D3D9-4C8B-A960-5B1EBE2D4118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AE26D-41F7-45C6-B8F2-1932C9F8C0C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00885578"/>
      </p:ext>
    </p:extLst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97DF-4956-42F5-83E4-462D9BA16A19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D282A-EBE4-4279-976D-3B27E893694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10666125"/>
      </p:ext>
    </p:extLst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6A852-33B1-4F39-84E6-131587D93701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8BF58-4242-4429-956F-32A031F06D3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3766592"/>
      </p:ext>
    </p:extLst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97A8D-6582-4C15-82B5-48F6E659885D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D60FD-8AA8-4713-A059-1CEC4AFD851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74538520"/>
      </p:ext>
    </p:extLst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17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494A74-84D7-435B-AE34-54569DE69D01}" type="datetimeFigureOut">
              <a:rPr lang="hu-HU"/>
              <a:pPr>
                <a:defRPr/>
              </a:pPr>
              <a:t>2021.02.07.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35FEE1-DFE2-43C5-807E-9DC3C685973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1282195437h5mBZw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675" y="0"/>
            <a:ext cx="9464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>
    <p:sndAc>
      <p:stSnd>
        <p:snd r:embed="rId2" name="Millie Jackson - I Feel Like Walking In The R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1234202815YhHvwm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0"/>
            <a:ext cx="3059113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Kép 2" descr="1237067515v78rv5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950" y="0"/>
            <a:ext cx="2940050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Kép 3" descr="1259645315q6UnMbQ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59113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Kép 5" descr="12412776465b7Mdyd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05038"/>
            <a:ext cx="324167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Kép 6" descr="Mkambati Nature Reserve  Pondoland Coast  South Africa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0"/>
            <a:ext cx="3241675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Kép 7" descr="Yosemite Moonlight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508500"/>
            <a:ext cx="284321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Kép 8" descr="új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3059113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Kép 9" descr="Temple inForos  Crimea  Ukraine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508500"/>
            <a:ext cx="32416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Kép 10" descr="1231877350ESQd9gR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205038"/>
            <a:ext cx="2843212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ím 1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pPr eaLnBrk="1" hangingPunct="1"/>
            <a:r>
              <a:rPr lang="hu-HU" sz="8000" smtClean="0">
                <a:solidFill>
                  <a:srgbClr val="FF0000"/>
                </a:solidFill>
                <a:latin typeface="Harlow Solid Italic" pitchFamily="82" charset="0"/>
              </a:rPr>
              <a:t>Photo-mix 8.</a:t>
            </a:r>
          </a:p>
        </p:txBody>
      </p:sp>
      <p:sp>
        <p:nvSpPr>
          <p:cNvPr id="13" name="Alcím 12"/>
          <p:cNvSpPr>
            <a:spLocks noGrp="1"/>
          </p:cNvSpPr>
          <p:nvPr>
            <p:ph type="subTitle" idx="1"/>
          </p:nvPr>
        </p:nvSpPr>
        <p:spPr>
          <a:xfrm>
            <a:off x="1324151" y="5589240"/>
            <a:ext cx="6400800" cy="692150"/>
          </a:xfrm>
        </p:spPr>
        <p:txBody>
          <a:bodyPr/>
          <a:lstStyle/>
          <a:p>
            <a:endParaRPr lang="hu-HU" sz="2800" dirty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r>
              <a:rPr lang="hu-HU" sz="2800" dirty="0">
                <a:solidFill>
                  <a:srgbClr val="FFFF00"/>
                </a:solidFill>
                <a:latin typeface="Arial" charset="0"/>
                <a:cs typeface="Arial" charset="0"/>
              </a:rPr>
              <a:t>aut. cambio de imagen</a:t>
            </a:r>
            <a:endParaRPr lang="hu-HU" sz="2800" dirty="0" smtClean="0">
              <a:solidFill>
                <a:srgbClr val="FFFF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1273568074zaQqJu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5788"/>
            <a:ext cx="9396413" cy="761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Road to Mount Adagdak, Alask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763" y="0"/>
            <a:ext cx="9402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Cím 2"/>
          <p:cNvSpPr>
            <a:spLocks noGrp="1"/>
          </p:cNvSpPr>
          <p:nvPr>
            <p:ph type="title"/>
          </p:nvPr>
        </p:nvSpPr>
        <p:spPr>
          <a:xfrm>
            <a:off x="457200" y="6381750"/>
            <a:ext cx="8229600" cy="476250"/>
          </a:xfrm>
        </p:spPr>
        <p:txBody>
          <a:bodyPr/>
          <a:lstStyle/>
          <a:p>
            <a:pPr eaLnBrk="1" hangingPunct="1"/>
            <a:r>
              <a:rPr lang="en-US" sz="1600" smtClean="0">
                <a:solidFill>
                  <a:schemeClr val="bg2"/>
                </a:solidFill>
              </a:rPr>
              <a:t>Road</a:t>
            </a:r>
            <a:r>
              <a:rPr lang="hu-HU" sz="1600" smtClean="0">
                <a:solidFill>
                  <a:schemeClr val="bg2"/>
                </a:solidFill>
              </a:rPr>
              <a:t> </a:t>
            </a:r>
            <a:r>
              <a:rPr lang="en-US" sz="1600" smtClean="0">
                <a:solidFill>
                  <a:schemeClr val="bg2"/>
                </a:solidFill>
              </a:rPr>
              <a:t>to  Mount Adagdak, Alaska</a:t>
            </a:r>
            <a:endParaRPr lang="hu-HU" sz="160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2" descr="Yosemite Moonligh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1925" y="0"/>
            <a:ext cx="10575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Cím 3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692150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Yosemite Moonlight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Mkambati Nature Reserve  Pondoland Coast  South Afric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ím 2"/>
          <p:cNvSpPr>
            <a:spLocks noGrp="1"/>
          </p:cNvSpPr>
          <p:nvPr>
            <p:ph type="title"/>
          </p:nvPr>
        </p:nvSpPr>
        <p:spPr>
          <a:xfrm>
            <a:off x="0" y="6237288"/>
            <a:ext cx="9144000" cy="431800"/>
          </a:xfrm>
        </p:spPr>
        <p:txBody>
          <a:bodyPr/>
          <a:lstStyle/>
          <a:p>
            <a:pPr eaLnBrk="1" hangingPunct="1"/>
            <a:r>
              <a:rPr lang="en-US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Mkambati Nature Reserve  Pondoland Coast  South Africa</a:t>
            </a:r>
            <a:endParaRPr lang="hu-HU" sz="1600" smtClean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2" descr="Kaleto Fortress - Bulga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Cím 3"/>
          <p:cNvSpPr>
            <a:spLocks noGrp="1"/>
          </p:cNvSpPr>
          <p:nvPr>
            <p:ph type="title"/>
          </p:nvPr>
        </p:nvSpPr>
        <p:spPr>
          <a:xfrm>
            <a:off x="457200" y="6453188"/>
            <a:ext cx="8229600" cy="404812"/>
          </a:xfrm>
        </p:spPr>
        <p:txBody>
          <a:bodyPr/>
          <a:lstStyle/>
          <a:p>
            <a:pPr eaLnBrk="1" hangingPunct="1"/>
            <a:r>
              <a:rPr lang="hu-HU" sz="1600" smtClean="0">
                <a:latin typeface="Arial" charset="0"/>
                <a:cs typeface="Arial" charset="0"/>
              </a:rPr>
              <a:t>Kaleto Fortress - Bulgaria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2" descr="Dia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ím 3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692150"/>
          </a:xfrm>
        </p:spPr>
        <p:txBody>
          <a:bodyPr/>
          <a:lstStyle/>
          <a:p>
            <a:pPr eaLnBrk="1" hangingPunct="1"/>
            <a:r>
              <a:rPr lang="hu-HU" sz="1600" smtClean="0">
                <a:latin typeface="Arial" charset="0"/>
                <a:cs typeface="Arial" charset="0"/>
              </a:rPr>
              <a:t>Budapes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237067515v78rv5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1234202815YhHvwm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1231877350ESQd9g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Prohodna cave - The Big Entrance  Karlukovo  Bulga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2688" y="0"/>
            <a:ext cx="10326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ím 2"/>
          <p:cNvSpPr>
            <a:spLocks noGrp="1"/>
          </p:cNvSpPr>
          <p:nvPr>
            <p:ph type="title"/>
          </p:nvPr>
        </p:nvSpPr>
        <p:spPr>
          <a:xfrm>
            <a:off x="457200" y="6092825"/>
            <a:ext cx="8229600" cy="765175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Prohodna cave - The Big Entrance  Karlukovo  Bulgaria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1215052152mL4mE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9501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ú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227409979AejRIW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913"/>
            <a:ext cx="9144000" cy="691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2" descr="1271179161urrYiG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75"/>
            <a:ext cx="9144000" cy="738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The Grove Musselburgh Scotlannd.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2688" y="0"/>
            <a:ext cx="10326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ím 2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503238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The Grove Musselburgh Scotlannd..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Rome - Colosseu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Cím 2"/>
          <p:cNvSpPr>
            <a:spLocks noGrp="1"/>
          </p:cNvSpPr>
          <p:nvPr>
            <p:ph type="title"/>
          </p:nvPr>
        </p:nvSpPr>
        <p:spPr>
          <a:xfrm>
            <a:off x="457200" y="6381750"/>
            <a:ext cx="8229600" cy="476250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Rome - Colosseum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1271983287J2avB3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4513" y="0"/>
            <a:ext cx="9688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12412776465b7Mdy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Rio-Antirio bridge  from southern shore of Gulf of Corinth. Achaea  Greece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Cím 2"/>
          <p:cNvSpPr>
            <a:spLocks noGrp="1"/>
          </p:cNvSpPr>
          <p:nvPr>
            <p:ph type="title"/>
          </p:nvPr>
        </p:nvSpPr>
        <p:spPr>
          <a:xfrm>
            <a:off x="457200" y="6237288"/>
            <a:ext cx="8229600" cy="620712"/>
          </a:xfrm>
        </p:spPr>
        <p:txBody>
          <a:bodyPr/>
          <a:lstStyle/>
          <a:p>
            <a:pPr eaLnBrk="1" hangingPunct="1"/>
            <a:r>
              <a:rPr lang="en-US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Rio-Antirio bridge  from southern shore of Gulf of Corinth. Achaea  Greece.</a:t>
            </a:r>
            <a:endParaRPr lang="hu-HU" sz="1600" smtClean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1215000881K4TPB3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488" y="0"/>
            <a:ext cx="9361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1269577751SFwrsM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1247516055LyvF3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2475" y="0"/>
            <a:ext cx="9896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1248374547CkCIRw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4363" y="0"/>
            <a:ext cx="9758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251315319MBGyjz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251442501am6zPn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The Old Mi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5063" y="0"/>
            <a:ext cx="10279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ím 2"/>
          <p:cNvSpPr>
            <a:spLocks noGrp="1"/>
          </p:cNvSpPr>
          <p:nvPr>
            <p:ph type="title"/>
          </p:nvPr>
        </p:nvSpPr>
        <p:spPr>
          <a:xfrm>
            <a:off x="457200" y="6308725"/>
            <a:ext cx="8229600" cy="549275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The Old Mill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1256844985wmRI4H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5938" y="0"/>
            <a:ext cx="9659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1232261198EtKjvI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075" y="0"/>
            <a:ext cx="9363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2" descr="The church of Santa Maddale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0063"/>
            <a:ext cx="9144000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Cím 3"/>
          <p:cNvSpPr>
            <a:spLocks noGrp="1"/>
          </p:cNvSpPr>
          <p:nvPr>
            <p:ph type="title"/>
          </p:nvPr>
        </p:nvSpPr>
        <p:spPr>
          <a:xfrm>
            <a:off x="457200" y="6237288"/>
            <a:ext cx="8229600" cy="620712"/>
          </a:xfrm>
        </p:spPr>
        <p:txBody>
          <a:bodyPr/>
          <a:lstStyle/>
          <a:p>
            <a:pPr eaLnBrk="1" hangingPunct="1"/>
            <a:r>
              <a:rPr lang="en-US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The church of Santa Maddalena</a:t>
            </a:r>
            <a:endParaRPr lang="hu-HU" sz="1600" smtClean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1251831348n4Cef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75" y="0"/>
            <a:ext cx="9604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216819550KiW3I6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1269317933eQVu4v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1278600747vdMK5D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77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1276549566w3FYT1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0" y="0"/>
            <a:ext cx="9461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12693181385dXBcQ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0"/>
            <a:ext cx="9588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1272951720LCe49a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0388" y="0"/>
            <a:ext cx="9704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1282279650etl2v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1575" y="0"/>
            <a:ext cx="10315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1282278486Aib9WG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5538" y="0"/>
            <a:ext cx="10269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1242438154cFffTl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1279860550X3tusy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2688" y="0"/>
            <a:ext cx="10326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1240389873eeA65w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75" y="0"/>
            <a:ext cx="9604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Castle Noyshvantsht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7925" y="0"/>
            <a:ext cx="10321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Cím 2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692150"/>
          </a:xfrm>
        </p:spPr>
        <p:txBody>
          <a:bodyPr/>
          <a:lstStyle/>
          <a:p>
            <a:pPr eaLnBrk="1" hangingPunct="1"/>
            <a:r>
              <a:rPr lang="hu-HU" sz="1600" b="1" smtClean="0">
                <a:solidFill>
                  <a:schemeClr val="bg2"/>
                </a:solidFill>
                <a:latin typeface="Arial" charset="0"/>
                <a:cs typeface="Arial" charset="0"/>
              </a:rPr>
              <a:t>Neuschwanstein Castle – Bavaria Germany</a:t>
            </a:r>
            <a:endParaRPr lang="hu-HU" sz="1600" smtClean="0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1261423786sYrRI9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Metéora, Gree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Cím 2"/>
          <p:cNvSpPr>
            <a:spLocks noGrp="1"/>
          </p:cNvSpPr>
          <p:nvPr>
            <p:ph type="title"/>
          </p:nvPr>
        </p:nvSpPr>
        <p:spPr>
          <a:xfrm>
            <a:off x="-1116013" y="6237288"/>
            <a:ext cx="10260013" cy="431800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Metéora, Greece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12238016636rCZ8d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1208585353P7m86q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22225"/>
            <a:ext cx="9756775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1273983397Bbcp6v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12827108916B7BZFj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350"/>
            <a:ext cx="9144000" cy="784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Mossbrae Falls  Dunsmuir  Californ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4350"/>
            <a:ext cx="9144000" cy="737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Cím 2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692150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Mossbrae Falls  Dunsmuir  California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1217015897CBLfp5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39875"/>
            <a:ext cx="9144000" cy="1000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1223495103xfbFLw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4538" y="0"/>
            <a:ext cx="9888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1" descr="1282538014VAWZNE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5388" y="0"/>
            <a:ext cx="10339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1" descr="TI9YE2SWuWQ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763"/>
            <a:ext cx="932497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Northern Russian citi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1975" y="0"/>
            <a:ext cx="9705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Cím 2"/>
          <p:cNvSpPr>
            <a:spLocks noGrp="1"/>
          </p:cNvSpPr>
          <p:nvPr>
            <p:ph type="title"/>
          </p:nvPr>
        </p:nvSpPr>
        <p:spPr>
          <a:xfrm>
            <a:off x="457200" y="6165850"/>
            <a:ext cx="8229600" cy="692150"/>
          </a:xfrm>
        </p:spPr>
        <p:txBody>
          <a:bodyPr/>
          <a:lstStyle/>
          <a:p>
            <a:pPr eaLnBrk="1" hangingPunct="1"/>
            <a:r>
              <a:rPr lang="hu-HU" sz="1600" smtClean="0">
                <a:solidFill>
                  <a:schemeClr val="bg2"/>
                </a:solidFill>
                <a:latin typeface="Arial" charset="0"/>
                <a:cs typeface="Arial" charset="0"/>
              </a:rPr>
              <a:t>Northern Russian cities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1221330985KtJ4yQ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850" y="0"/>
            <a:ext cx="10229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séta az esőb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00463"/>
            <a:ext cx="9144000" cy="1173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0" y="6092825"/>
            <a:ext cx="9144000" cy="765175"/>
          </a:xfrm>
        </p:spPr>
        <p:txBody>
          <a:bodyPr/>
          <a:lstStyle/>
          <a:p>
            <a:pPr eaLnBrk="1" hangingPunct="1"/>
            <a:r>
              <a:rPr lang="hu-HU" sz="2400" smtClean="0">
                <a:solidFill>
                  <a:srgbClr val="FFFF00"/>
                </a:solidFill>
                <a:latin typeface="Script MT Bold" pitchFamily="66" charset="0"/>
              </a:rPr>
              <a:t>photo’s -</a:t>
            </a:r>
            <a:r>
              <a:rPr lang="hu-HU" sz="2400" smtClean="0">
                <a:latin typeface="Script MT Bold" pitchFamily="66" charset="0"/>
              </a:rPr>
              <a:t> </a:t>
            </a:r>
            <a:r>
              <a:rPr lang="hu-HU" sz="2400" smtClean="0">
                <a:solidFill>
                  <a:srgbClr val="FF0000"/>
                </a:solidFill>
                <a:latin typeface="Script MT Bold" pitchFamily="66" charset="0"/>
              </a:rPr>
              <a:t>www.</a:t>
            </a:r>
            <a:r>
              <a:rPr lang="hu-HU" sz="2400" smtClean="0">
                <a:latin typeface="Script MT Bold" pitchFamily="66" charset="0"/>
              </a:rPr>
              <a:t> </a:t>
            </a:r>
            <a:r>
              <a:rPr lang="hu-HU" sz="2400" smtClean="0">
                <a:solidFill>
                  <a:srgbClr val="FFFF00"/>
                </a:solidFill>
                <a:latin typeface="Script MT Bold" pitchFamily="66" charset="0"/>
              </a:rPr>
              <a:t>music –</a:t>
            </a:r>
            <a:r>
              <a:rPr lang="hu-HU" sz="2400" smtClean="0">
                <a:latin typeface="Script MT Bold" pitchFamily="66" charset="0"/>
              </a:rPr>
              <a:t> </a:t>
            </a:r>
            <a:r>
              <a:rPr lang="hu-HU" sz="2400" smtClean="0">
                <a:solidFill>
                  <a:srgbClr val="FF0000"/>
                </a:solidFill>
                <a:latin typeface="Script MT Bold" pitchFamily="66" charset="0"/>
              </a:rPr>
              <a:t>Millie Jackson </a:t>
            </a:r>
            <a:r>
              <a:rPr lang="hu-HU" sz="2400" smtClean="0">
                <a:solidFill>
                  <a:srgbClr val="FFFF00"/>
                </a:solidFill>
                <a:latin typeface="Script MT Bold" pitchFamily="66" charset="0"/>
              </a:rPr>
              <a:t>created by </a:t>
            </a:r>
            <a:r>
              <a:rPr lang="hu-HU" sz="2400" smtClean="0">
                <a:solidFill>
                  <a:srgbClr val="FF0000"/>
                </a:solidFill>
                <a:latin typeface="Script MT Bold" pitchFamily="66" charset="0"/>
              </a:rPr>
              <a:t>Consul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 - mix 8 .. 21 09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 - mix 8 .. 21 09 2011</Template>
  <TotalTime>9</TotalTime>
  <Words>107</Words>
  <Application>Microsoft Office PowerPoint</Application>
  <PresentationFormat>Presentación en pantalla (4:3)</PresentationFormat>
  <Paragraphs>21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5" baseType="lpstr">
      <vt:lpstr>Arial</vt:lpstr>
      <vt:lpstr>Calibri</vt:lpstr>
      <vt:lpstr>Harlow Solid Italic</vt:lpstr>
      <vt:lpstr>Script MT Bold</vt:lpstr>
      <vt:lpstr>Photo - mix 8 .. 21 09 2011</vt:lpstr>
      <vt:lpstr>Diseño predeterminado</vt:lpstr>
      <vt:lpstr>Presentación de PowerPoint</vt:lpstr>
      <vt:lpstr>Photo-mix 8.</vt:lpstr>
      <vt:lpstr>Presentación de PowerPoint</vt:lpstr>
      <vt:lpstr>Road to  Mount Adagdak, Alaska</vt:lpstr>
      <vt:lpstr>Yosemite Moonlight</vt:lpstr>
      <vt:lpstr>Mkambati Nature Reserve  Pondoland Coast  South Africa</vt:lpstr>
      <vt:lpstr>Kaleto Fortress - Bulgaria</vt:lpstr>
      <vt:lpstr>Budapes</vt:lpstr>
      <vt:lpstr>Presentación de PowerPoint</vt:lpstr>
      <vt:lpstr>Presentación de PowerPoint</vt:lpstr>
      <vt:lpstr>Presentación de PowerPoint</vt:lpstr>
      <vt:lpstr>Prohodna cave - The Big Entrance  Karlukovo  Bulgaria</vt:lpstr>
      <vt:lpstr>Presentación de PowerPoint</vt:lpstr>
      <vt:lpstr>Presentación de PowerPoint</vt:lpstr>
      <vt:lpstr>Presentación de PowerPoint</vt:lpstr>
      <vt:lpstr>Presentación de PowerPoint</vt:lpstr>
      <vt:lpstr>The Grove Musselburgh Scotlannd..</vt:lpstr>
      <vt:lpstr>Rome - Colosseum</vt:lpstr>
      <vt:lpstr>Presentación de PowerPoint</vt:lpstr>
      <vt:lpstr>Presentación de PowerPoint</vt:lpstr>
      <vt:lpstr>Rio-Antirio bridge  from southern shore of Gulf of Corinth. Achaea  Greece.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The Old Mill</vt:lpstr>
      <vt:lpstr>Presentación de PowerPoint</vt:lpstr>
      <vt:lpstr>Presentación de PowerPoint</vt:lpstr>
      <vt:lpstr>The church of Santa Maddalena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Neuschwanstein Castle – Bavaria Germany</vt:lpstr>
      <vt:lpstr>Presentación de PowerPoint</vt:lpstr>
      <vt:lpstr>Metéora, Greece</vt:lpstr>
      <vt:lpstr>Presentación de PowerPoint</vt:lpstr>
      <vt:lpstr>Presentación de PowerPoint</vt:lpstr>
      <vt:lpstr>Presentación de PowerPoint</vt:lpstr>
      <vt:lpstr>Presentación de PowerPoint</vt:lpstr>
      <vt:lpstr>Mossbrae Falls  Dunsmuir  California</vt:lpstr>
      <vt:lpstr>Presentación de PowerPoint</vt:lpstr>
      <vt:lpstr>Presentación de PowerPoint</vt:lpstr>
      <vt:lpstr>Presentación de PowerPoint</vt:lpstr>
      <vt:lpstr>Presentación de PowerPoint</vt:lpstr>
      <vt:lpstr>Northern Russian cities</vt:lpstr>
      <vt:lpstr>Presentación de PowerPoint</vt:lpstr>
      <vt:lpstr>photo’s - www. music – Millie Jackson created by Consul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beautiful pictures</dc:subject>
  <dc:creator>Jose Luis</dc:creator>
  <cp:lastModifiedBy>Jose Luis</cp:lastModifiedBy>
  <cp:revision>4</cp:revision>
  <dcterms:created xsi:type="dcterms:W3CDTF">2021-02-07T09:09:49Z</dcterms:created>
  <dcterms:modified xsi:type="dcterms:W3CDTF">2021-02-07T09:19:49Z</dcterms:modified>
  <cp:category>Slide Show</cp:category>
</cp:coreProperties>
</file>