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3" r:id="rId3"/>
    <p:sldId id="279" r:id="rId4"/>
    <p:sldId id="263" r:id="rId5"/>
    <p:sldId id="258" r:id="rId6"/>
    <p:sldId id="281" r:id="rId7"/>
    <p:sldId id="259" r:id="rId8"/>
    <p:sldId id="266" r:id="rId9"/>
    <p:sldId id="260" r:id="rId10"/>
    <p:sldId id="268" r:id="rId11"/>
    <p:sldId id="261" r:id="rId12"/>
    <p:sldId id="271" r:id="rId13"/>
    <p:sldId id="275" r:id="rId14"/>
    <p:sldId id="277" r:id="rId15"/>
    <p:sldId id="298" r:id="rId16"/>
    <p:sldId id="284" r:id="rId17"/>
    <p:sldId id="291" r:id="rId18"/>
    <p:sldId id="287" r:id="rId19"/>
    <p:sldId id="296" r:id="rId20"/>
    <p:sldId id="289" r:id="rId21"/>
    <p:sldId id="264" r:id="rId22"/>
    <p:sldId id="299" r:id="rId23"/>
    <p:sldId id="273" r:id="rId24"/>
    <p:sldId id="293" r:id="rId25"/>
    <p:sldId id="301" r:id="rId26"/>
    <p:sldId id="295" r:id="rId27"/>
    <p:sldId id="302" r:id="rId28"/>
    <p:sldId id="303" r:id="rId2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lha32zev72/xs9QNTAX9Lw==" hashData="F860rWhqZN6vvgJk8lkrMUWWKO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5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46075-69FE-4B3B-9069-410773940DEE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BD2DB-945F-4DBF-8DF2-7DE3E4427D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449176"/>
      </p:ext>
    </p:extLst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5D420-F51E-43FE-BFC8-D24174946D0A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FCD4B-43FB-40F1-9212-E0F9D2B527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038712"/>
      </p:ext>
    </p:extLst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BE438-7FE1-479A-87A9-48F96B64EC82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4F83D-4C04-4F5C-824C-6527E54AFE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2981591"/>
      </p:ext>
    </p:extLst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29E52-E360-4170-9F91-4A9176290B8C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447EB-D3A3-461C-A6E9-BEACDF4DA5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9387943"/>
      </p:ext>
    </p:extLst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E7E14-6088-49C8-8B25-F66F4413C97A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A4E64-87B6-4220-8D4D-64B2065EF6B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5520430"/>
      </p:ext>
    </p:extLst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BD94B-C877-4488-8BF5-00C9B1A7A489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C9F34-7105-46FB-AC36-78A8590DE1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6125351"/>
      </p:ext>
    </p:extLst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B2D80-4D14-4B38-9DB4-8DB8613916AC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23B-6889-424F-802A-9D2C9DD34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5836366"/>
      </p:ext>
    </p:extLst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59590-412C-4EBD-BBB8-EC4CDFD26601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4D0D1-6CCC-4470-A814-EAFA76D6A0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05728249"/>
      </p:ext>
    </p:extLst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9529E-91FD-4ECC-8321-C99368ADD4BB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588DB-F109-47DD-B33E-E376CCEDC5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3152026"/>
      </p:ext>
    </p:extLst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C3B77-AA98-4944-AABF-5EFE8AC32630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BA848-F16D-494E-9BF2-63145E94D5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773865"/>
      </p:ext>
    </p:extLst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F78768-FAA5-4228-A60B-68C8DBF544F0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D1C0C-E299-48E0-9385-0C24C592E5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6326550"/>
      </p:ext>
    </p:extLst>
  </p:cSld>
  <p:clrMapOvr>
    <a:masterClrMapping/>
  </p:clrMapOvr>
  <p:transition spd="slow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599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8090F4-B655-4F46-90A9-F53484490218}" type="datetimeFigureOut">
              <a:rPr lang="es-ES"/>
              <a:pPr>
                <a:defRPr/>
              </a:pPr>
              <a:t>10/05/2022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983034-C68B-480E-9170-1C4E6B69D6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1" name="3 Marcador de contenido" descr="photomix 05  18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14925"/>
          </a:xfrm>
        </p:spPr>
      </p:pic>
      <p:sp>
        <p:nvSpPr>
          <p:cNvPr id="4" name="3 CuadroTexto"/>
          <p:cNvSpPr txBox="1"/>
          <p:nvPr/>
        </p:nvSpPr>
        <p:spPr>
          <a:xfrm>
            <a:off x="611188" y="1924050"/>
            <a:ext cx="7135812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_tradnl" sz="7200" dirty="0">
                <a:latin typeface="Arial Black" pitchFamily="34" charset="0"/>
                <a:cs typeface="Consolas" pitchFamily="49" charset="0"/>
              </a:rPr>
              <a:t>   </a:t>
            </a:r>
            <a:endParaRPr lang="es-ES" sz="7200" dirty="0">
              <a:solidFill>
                <a:schemeClr val="accent6">
                  <a:lumMod val="75000"/>
                </a:schemeClr>
              </a:solidFill>
              <a:latin typeface="Book Antiqua" pitchFamily="18" charset="0"/>
              <a:cs typeface="Consolas" pitchFamily="49" charset="0"/>
            </a:endParaRPr>
          </a:p>
        </p:txBody>
      </p:sp>
      <p:sp>
        <p:nvSpPr>
          <p:cNvPr id="2053" name="4 CuadroTexto"/>
          <p:cNvSpPr txBox="1">
            <a:spLocks noChangeArrowheads="1"/>
          </p:cNvSpPr>
          <p:nvPr/>
        </p:nvSpPr>
        <p:spPr bwMode="auto">
          <a:xfrm>
            <a:off x="1258888" y="1924050"/>
            <a:ext cx="5767387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8000" dirty="0">
                <a:solidFill>
                  <a:srgbClr val="FF0000"/>
                </a:solidFill>
                <a:latin typeface="Estrangelo Edessa" pitchFamily="66" charset="0"/>
                <a:cs typeface="Estrangelo Edessa" pitchFamily="66" charset="0"/>
              </a:rPr>
              <a:t>   F</a:t>
            </a:r>
            <a:r>
              <a:rPr lang="es-ES_tradnl" sz="8000" dirty="0" smtClean="0">
                <a:solidFill>
                  <a:srgbClr val="FF0000"/>
                </a:solidFill>
                <a:latin typeface="Estrangelo Edessa" pitchFamily="66" charset="0"/>
                <a:cs typeface="Estrangelo Edessa" pitchFamily="66" charset="0"/>
              </a:rPr>
              <a:t>oto </a:t>
            </a:r>
            <a:r>
              <a:rPr lang="es-ES_tradnl" sz="8000" dirty="0" err="1" smtClean="0">
                <a:solidFill>
                  <a:srgbClr val="FF0000"/>
                </a:solidFill>
                <a:latin typeface="Estrangelo Edessa" pitchFamily="66" charset="0"/>
                <a:cs typeface="Estrangelo Edessa" pitchFamily="66" charset="0"/>
              </a:rPr>
              <a:t>Mix</a:t>
            </a:r>
            <a:r>
              <a:rPr lang="es-ES_tradnl" sz="8000" dirty="0" smtClean="0">
                <a:solidFill>
                  <a:srgbClr val="FF0000"/>
                </a:solidFill>
                <a:latin typeface="Estrangelo Edessa" pitchFamily="66" charset="0"/>
                <a:cs typeface="Estrangelo Edessa" pitchFamily="66" charset="0"/>
              </a:rPr>
              <a:t> </a:t>
            </a:r>
            <a:endParaRPr lang="es-ES" sz="8000" dirty="0">
              <a:solidFill>
                <a:srgbClr val="FF0000"/>
              </a:solidFill>
              <a:latin typeface="Estrangelo Edessa" pitchFamily="66" charset="0"/>
              <a:cs typeface="Estrangelo Edessa" pitchFamily="66" charset="0"/>
            </a:endParaRPr>
          </a:p>
        </p:txBody>
      </p:sp>
      <p:sp>
        <p:nvSpPr>
          <p:cNvPr id="2054" name="5 CuadroTexto"/>
          <p:cNvSpPr txBox="1">
            <a:spLocks noChangeArrowheads="1"/>
          </p:cNvSpPr>
          <p:nvPr/>
        </p:nvSpPr>
        <p:spPr bwMode="auto">
          <a:xfrm>
            <a:off x="8388350" y="4659313"/>
            <a:ext cx="5603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800">
                <a:solidFill>
                  <a:srgbClr val="FFC000"/>
                </a:solidFill>
                <a:latin typeface="Estrangelo Edessa" pitchFamily="66" charset="0"/>
                <a:cs typeface="Estrangelo Edessa" pitchFamily="66" charset="0"/>
              </a:rPr>
              <a:t>luis rubio</a:t>
            </a:r>
            <a:endParaRPr lang="es-ES" sz="800">
              <a:solidFill>
                <a:srgbClr val="FFC000"/>
              </a:solidFill>
              <a:latin typeface="Estrangelo Edessa" pitchFamily="66" charset="0"/>
              <a:cs typeface="Estrangelo Edessa" pitchFamily="66" charset="0"/>
            </a:endParaRPr>
          </a:p>
        </p:txBody>
      </p:sp>
      <p:sp>
        <p:nvSpPr>
          <p:cNvPr id="2055" name="6 CuadroTexto"/>
          <p:cNvSpPr txBox="1">
            <a:spLocks noChangeArrowheads="1"/>
          </p:cNvSpPr>
          <p:nvPr/>
        </p:nvSpPr>
        <p:spPr bwMode="auto">
          <a:xfrm>
            <a:off x="0" y="4875213"/>
            <a:ext cx="12652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_tradnl" sz="800">
                <a:latin typeface="Arial Black" pitchFamily="34" charset="0"/>
              </a:rPr>
              <a:t>avance automático</a:t>
            </a:r>
            <a:endParaRPr lang="es-ES" sz="800">
              <a:latin typeface="Arial Black" pitchFamily="34" charset="0"/>
            </a:endParaRPr>
          </a:p>
        </p:txBody>
      </p:sp>
      <p:pic>
        <p:nvPicPr>
          <p:cNvPr id="8" name="05-D2951.wav">
            <a:hlinkClick r:id="" action="ppaction://media"/>
          </p:cNvPr>
          <p:cNvPicPr>
            <a:picLocks noRot="1" noChangeAspect="1"/>
          </p:cNvPicPr>
          <p:nvPr>
            <a:wavAudioFile r:embed="rId1" name="05-DONNA SUMMER-Hot Stuff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63" y="2449513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5" name="3 Marcador de contenido" descr="photomix 05  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78425"/>
          </a:xfrm>
        </p:spPr>
      </p:pic>
    </p:spTree>
  </p:cSld>
  <p:clrMapOvr>
    <a:masterClrMapping/>
  </p:clrMapOvr>
  <p:transition spd="slow" advTm="7000">
    <p:pull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9" name="3 Marcador de contenido" descr="photomix 05  0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26038"/>
          </a:xfrm>
        </p:spPr>
      </p:pic>
    </p:spTree>
  </p:cSld>
  <p:clrMapOvr>
    <a:masterClrMapping/>
  </p:clrMapOvr>
  <p:transition spd="slow" advTm="7000"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3" name="3 Marcador de contenido" descr="photomix 05  0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53025"/>
          </a:xfrm>
        </p:spPr>
      </p:pic>
    </p:spTree>
  </p:cSld>
  <p:clrMapOvr>
    <a:masterClrMapping/>
  </p:clrMapOvr>
  <p:transition spd="slow" advTm="8000">
    <p:pull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7" name="3 Marcador de contenido" descr="photomix 05  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2388"/>
          </a:xfrm>
        </p:spPr>
      </p:pic>
    </p:spTree>
  </p:cSld>
  <p:clrMapOvr>
    <a:masterClrMapping/>
  </p:clrMapOvr>
  <p:transition spd="slow" advTm="8000">
    <p:pull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1" name="3 Marcador de contenido" descr="photomix 05  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0325"/>
          </a:xfrm>
        </p:spPr>
      </p:pic>
    </p:spTree>
  </p:cSld>
  <p:clrMapOvr>
    <a:masterClrMapping/>
  </p:clrMapOvr>
  <p:transition spd="slow" advTm="7000">
    <p:zoom dir="in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5" name="3 Marcador de contenido" descr="photomix 05  0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400" y="0"/>
            <a:ext cx="9169400" cy="5143500"/>
          </a:xfrm>
        </p:spPr>
      </p:pic>
    </p:spTree>
  </p:cSld>
  <p:clrMapOvr>
    <a:masterClrMapping/>
  </p:clrMapOvr>
  <p:transition spd="slow" advTm="8000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19" name="3 Marcador de contenido" descr="photomix 05  0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3975"/>
          </a:xfrm>
        </p:spPr>
      </p:pic>
    </p:spTree>
  </p:cSld>
  <p:clrMapOvr>
    <a:masterClrMapping/>
  </p:clrMapOvr>
  <p:transition spd="slow" advTm="800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3" name="3 Marcador de contenido" descr="photomix 05  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963" y="0"/>
            <a:ext cx="9063037" cy="5143500"/>
          </a:xfrm>
        </p:spPr>
      </p:pic>
    </p:spTree>
  </p:cSld>
  <p:clrMapOvr>
    <a:masterClrMapping/>
  </p:clrMapOvr>
  <p:transition spd="slow" advTm="7000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7" name="3 Marcador de contenido" descr="photomix 05  0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3975"/>
          </a:xfrm>
        </p:spPr>
      </p:pic>
    </p:spTree>
  </p:cSld>
  <p:clrMapOvr>
    <a:masterClrMapping/>
  </p:clrMapOvr>
  <p:transition spd="slow" advTm="7000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1" name="3 Marcador de contenido" descr="photomix 05  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2388"/>
          </a:xfrm>
        </p:spPr>
      </p:pic>
    </p:spTree>
  </p:cSld>
  <p:clrMapOvr>
    <a:masterClrMapping/>
  </p:clrMapOvr>
  <p:transition spd="slow" advTm="8000">
    <p:wipe dir="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5" name="3 Marcador de contenido" descr="photomix 05  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070475"/>
          </a:xfrm>
        </p:spPr>
      </p:pic>
    </p:spTree>
  </p:cSld>
  <p:clrMapOvr>
    <a:masterClrMapping/>
  </p:clrMapOvr>
  <p:transition spd="slow" advTm="7000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39" name="3 Marcador de contenido" descr="photomix 05  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084763"/>
          </a:xfrm>
        </p:spPr>
      </p:pic>
    </p:spTree>
  </p:cSld>
  <p:clrMapOvr>
    <a:masterClrMapping/>
  </p:clrMapOvr>
  <p:transition spd="slow" advTm="8000">
    <p:wipe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3" name="3 Marcador de contenido" descr="NOVBRE 22-11-2014 0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</p:cSld>
  <p:clrMapOvr>
    <a:masterClrMapping/>
  </p:clrMapOvr>
  <p:transition spd="slow" advTm="8000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7" name="3 Marcador de contenido" descr="photomix 05  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078413"/>
          </a:xfrm>
        </p:spPr>
      </p:pic>
    </p:spTree>
  </p:cSld>
  <p:clrMapOvr>
    <a:masterClrMapping/>
  </p:clrMapOvr>
  <p:transition spd="slow" advTm="7000">
    <p:pull dir="l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1" name="3 Marcador de contenido" descr="photomix 05  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" y="0"/>
            <a:ext cx="8982075" cy="5143500"/>
          </a:xfrm>
        </p:spPr>
      </p:pic>
    </p:spTree>
  </p:cSld>
  <p:clrMapOvr>
    <a:masterClrMapping/>
  </p:clrMapOvr>
  <p:transition spd="slow" advTm="8000">
    <p:pull dir="r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5" name="3 Marcador de contenido" descr="photomix 05  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11750"/>
          </a:xfrm>
        </p:spPr>
      </p:pic>
    </p:spTree>
  </p:cSld>
  <p:clrMapOvr>
    <a:masterClrMapping/>
  </p:clrMapOvr>
  <p:transition spd="slow" advTm="8000">
    <p:pull dir="r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59" name="3 Marcador de contenido" descr="NOVBRE 22-11-2014 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3975"/>
          </a:xfrm>
        </p:spPr>
      </p:pic>
    </p:spTree>
  </p:cSld>
  <p:clrMapOvr>
    <a:masterClrMapping/>
  </p:clrMapOvr>
  <p:transition spd="slow" advTm="7000">
    <p:pull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3" name="3 Marcador de contenido" descr="photomix 05  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2713" y="0"/>
            <a:ext cx="8886825" cy="5143500"/>
          </a:xfrm>
        </p:spPr>
      </p:pic>
    </p:spTree>
  </p:cSld>
  <p:clrMapOvr>
    <a:masterClrMapping/>
  </p:clrMapOvr>
  <p:transition spd="slow" advTm="8000">
    <p:pull dir="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7" name="3 Marcador de contenido" descr="photomix 05  0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99063"/>
          </a:xfrm>
        </p:spPr>
      </p:pic>
    </p:spTree>
  </p:cSld>
  <p:clrMapOvr>
    <a:masterClrMapping/>
  </p:clrMapOvr>
  <p:transition spd="slow" advTm="7000">
    <p:pull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1" name="3 Marcador de contenido" descr="anywalls.com-6529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3975"/>
          </a:xfrm>
        </p:spPr>
      </p:pic>
    </p:spTree>
  </p:cSld>
  <p:clrMapOvr>
    <a:masterClrMapping/>
  </p:clrMapOvr>
  <p:transition spd="slow" advTm="7000">
    <p:pull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5" name="3 Marcador de contenido" descr="photomix 05  1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08575"/>
          </a:xfrm>
        </p:spPr>
      </p:pic>
    </p:spTree>
  </p:cSld>
  <p:clrMapOvr>
    <a:masterClrMapping/>
  </p:clrMapOvr>
  <p:transition spd="slow" advTm="8000">
    <p:pull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79" name="3 Marcador de contenido" descr="photomix 05 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06988"/>
          </a:xfrm>
        </p:spPr>
      </p:pic>
    </p:spTree>
  </p:cSld>
  <p:clrMapOvr>
    <a:masterClrMapping/>
  </p:clrMapOvr>
  <p:transition spd="slow" advTm="8000">
    <p:split orient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3" name="3 Marcador de contenido" descr="0000202 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62550"/>
          </a:xfrm>
        </p:spPr>
      </p:pic>
    </p:spTree>
  </p:cSld>
  <p:clrMapOvr>
    <a:masterClrMapping/>
  </p:clrMapOvr>
  <p:transition spd="slow" advTm="8000">
    <p:blinds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7" name="3 Marcador de contenido" descr="photomix 05 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08575"/>
          </a:xfrm>
        </p:spPr>
      </p:pic>
    </p:spTree>
  </p:cSld>
  <p:clrMapOvr>
    <a:masterClrMapping/>
  </p:clrMapOvr>
  <p:transition spd="slow" advTm="7000">
    <p:pull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1" name="3 Marcador de contenido" descr="aa19100 0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38738"/>
          </a:xfrm>
        </p:spPr>
      </p:pic>
      <p:sp>
        <p:nvSpPr>
          <p:cNvPr id="5" name="4 CuadroTexto"/>
          <p:cNvSpPr txBox="1"/>
          <p:nvPr/>
        </p:nvSpPr>
        <p:spPr>
          <a:xfrm>
            <a:off x="250825" y="4803775"/>
            <a:ext cx="833437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1400" dirty="0">
                <a:solidFill>
                  <a:schemeClr val="tx1">
                    <a:lumMod val="65000"/>
                  </a:schemeClr>
                </a:solidFill>
                <a:latin typeface="Consolas" pitchFamily="49" charset="0"/>
                <a:cs typeface="Consolas" pitchFamily="49" charset="0"/>
              </a:rPr>
              <a:t>    </a:t>
            </a:r>
            <a:r>
              <a:rPr lang="es-ES_tradnl" sz="1400" dirty="0">
                <a:solidFill>
                  <a:schemeClr val="accent6">
                    <a:lumMod val="75000"/>
                  </a:schemeClr>
                </a:solidFill>
                <a:latin typeface="Consolas" pitchFamily="49" charset="0"/>
                <a:cs typeface="Consolas" pitchFamily="49" charset="0"/>
              </a:rPr>
              <a:t>Imágenes: Internet – Música: Hot </a:t>
            </a:r>
            <a:r>
              <a:rPr lang="es-ES_tradnl" sz="1400" dirty="0" err="1">
                <a:solidFill>
                  <a:schemeClr val="accent6">
                    <a:lumMod val="75000"/>
                  </a:schemeClr>
                </a:solidFill>
                <a:latin typeface="Consolas" pitchFamily="49" charset="0"/>
                <a:cs typeface="Consolas" pitchFamily="49" charset="0"/>
              </a:rPr>
              <a:t>Stuff</a:t>
            </a:r>
            <a:r>
              <a:rPr lang="es-ES_tradnl" sz="1400" dirty="0">
                <a:solidFill>
                  <a:schemeClr val="accent6">
                    <a:lumMod val="75000"/>
                  </a:schemeClr>
                </a:solidFill>
                <a:latin typeface="Consolas" pitchFamily="49" charset="0"/>
                <a:cs typeface="Consolas" pitchFamily="49" charset="0"/>
              </a:rPr>
              <a:t> (DONNA SUMMER) – </a:t>
            </a:r>
            <a:endParaRPr lang="es-ES" sz="1400" dirty="0">
              <a:solidFill>
                <a:schemeClr val="accent6">
                  <a:lumMod val="75000"/>
                </a:schemeClr>
              </a:solidFill>
              <a:latin typeface="Consolas" pitchFamily="49" charset="0"/>
              <a:cs typeface="Consolas" pitchFamily="49" charset="0"/>
            </a:endParaRPr>
          </a:p>
        </p:txBody>
      </p:sp>
    </p:spTree>
  </p:cSld>
  <p:clrMapOvr>
    <a:masterClrMapping/>
  </p:clrMapOvr>
  <p:transition spd="slow" advTm="11000">
    <p:pull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 mix 5 .. 15 02 2017 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 mix 5 .. 15 02 2017 (1)</Template>
  <TotalTime>2</TotalTime>
  <Words>38</Words>
  <Application>Microsoft Office PowerPoint</Application>
  <PresentationFormat>Presentación en pantalla (16:9)</PresentationFormat>
  <Paragraphs>7</Paragraphs>
  <Slides>27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35" baseType="lpstr">
      <vt:lpstr>Arial</vt:lpstr>
      <vt:lpstr>Calibri</vt:lpstr>
      <vt:lpstr>Arial Black</vt:lpstr>
      <vt:lpstr>Consolas</vt:lpstr>
      <vt:lpstr>Book Antiqua</vt:lpstr>
      <vt:lpstr>Estrangelo Edessa</vt:lpstr>
      <vt:lpstr>Photo mix 5 .. 15 02 2017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2022-05-10T16:49:11Z</dcterms:created>
  <dcterms:modified xsi:type="dcterms:W3CDTF">2022-05-10T16:51:57Z</dcterms:modified>
</cp:coreProperties>
</file>