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5" r:id="rId5"/>
    <p:sldId id="263" r:id="rId6"/>
    <p:sldId id="274" r:id="rId7"/>
    <p:sldId id="278" r:id="rId8"/>
    <p:sldId id="285" r:id="rId9"/>
    <p:sldId id="279" r:id="rId10"/>
    <p:sldId id="288" r:id="rId11"/>
    <p:sldId id="295" r:id="rId12"/>
    <p:sldId id="300" r:id="rId13"/>
    <p:sldId id="327" r:id="rId14"/>
    <p:sldId id="304" r:id="rId15"/>
    <p:sldId id="310" r:id="rId16"/>
    <p:sldId id="317" r:id="rId17"/>
    <p:sldId id="319" r:id="rId18"/>
    <p:sldId id="320" r:id="rId19"/>
    <p:sldId id="323" r:id="rId20"/>
    <p:sldId id="330" r:id="rId21"/>
    <p:sldId id="335" r:id="rId22"/>
    <p:sldId id="302" r:id="rId23"/>
    <p:sldId id="303" r:id="rId24"/>
    <p:sldId id="336" r:id="rId25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9pLJGnq8+HGTvbWZKguLQ==" hashData="K7J3sH+OVn+YD+5u401D2DnfJ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6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FC52D-E1C1-46B9-8F00-904180BA02AF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32929-4CDE-47CB-A1EC-E329064F84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0273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5C93D-E978-4A96-8C34-A20C738F6C73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1BC20-241C-4665-8713-5D4F68E18A3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40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01092-6900-4AD3-BB98-634ED79F798E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CDEC3-B625-412F-BBC8-70768D242B7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495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0E92F-042D-4754-8511-831476C7EAA7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D313F-1103-42C9-8E5E-ECD51F6B8A1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653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17A26-B01D-44ED-8E09-6F86A763A975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A372E-A7FF-413A-BD8F-8AF10D4BACA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619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9CD2F-612C-4540-96F2-41E04CD3DE93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389BA-294D-4CFB-A28E-1BBDB2E6DDC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100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388D-FFDB-401A-B55D-F8044D723A25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341A9-C8FD-4C70-BC61-D7174B83F7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2668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81A28-46F7-4239-9EAD-D5C256A0F7AA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20793-77EE-4ACA-AAB7-CA41342EF2B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094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17E00-1088-4452-A27C-99B7D793AFD0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BEC9F-8B33-467A-8087-400B52F5AC8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0954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6DF91-2532-4CF0-9482-DAF0E5FADD8E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28699-BA48-4175-8199-740612A31D0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739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122EE-FE50-4D22-A457-D88DF2111602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BEAA1-68BE-4F4E-AA70-DC96C6354AB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116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034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50C9F8-1529-4061-9D62-1CAAFE43B03D}" type="datetimeFigureOut">
              <a:rPr lang="fr-FR"/>
              <a:pPr>
                <a:defRPr/>
              </a:pPr>
              <a:t>11/07/2020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29E6E3-8964-4D88-A342-FAE8105FDDC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12965_138760409667325_27978537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1" descr="Papier Kraft"/>
          <p:cNvSpPr>
            <a:spLocks noChangeArrowheads="1" noChangeShapeType="1" noTextEdit="1"/>
          </p:cNvSpPr>
          <p:nvPr/>
        </p:nvSpPr>
        <p:spPr bwMode="auto">
          <a:xfrm>
            <a:off x="1233488" y="1349375"/>
            <a:ext cx="36290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6627" name="WordArt 3" descr="Papier Kraft"/>
          <p:cNvSpPr>
            <a:spLocks noChangeArrowheads="1" noChangeShapeType="1" noTextEdit="1"/>
          </p:cNvSpPr>
          <p:nvPr/>
        </p:nvSpPr>
        <p:spPr bwMode="auto">
          <a:xfrm>
            <a:off x="539552" y="2132856"/>
            <a:ext cx="8038752" cy="355319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Showcard Gothic" pitchFamily="82" charset="0"/>
                <a:cs typeface="Times New Roman"/>
              </a:rPr>
              <a:t>FORMAS  EXTRAÑAS</a:t>
            </a:r>
            <a:endParaRPr lang="es-ES" sz="3600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solidFill>
                <a:srgbClr val="FF0000"/>
              </a:solidFill>
              <a:latin typeface="Showcard Gothic" pitchFamily="82" charset="0"/>
              <a:cs typeface="Times New Roman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059113" y="404813"/>
            <a:ext cx="5329237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accent3">
                    <a:lumMod val="20000"/>
                    <a:lumOff val="80000"/>
                  </a:schemeClr>
                </a:solidFill>
                <a:latin typeface="Fiolex Girls" pitchFamily="34" charset="0"/>
                <a:cs typeface="+mn-cs"/>
              </a:rPr>
              <a:t>Diaporama de Gi</a:t>
            </a:r>
          </a:p>
        </p:txBody>
      </p:sp>
    </p:spTree>
  </p:cSld>
  <p:clrMapOvr>
    <a:masterClrMapping/>
  </p:clrMapOvr>
  <p:transition advTm="14000">
    <p:sndAc>
      <p:stSnd loop="1">
        <p:snd r:embed="rId2" name="Astonishing+Beauty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21434_142043322672367_95927827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59556_135073856702647_193257603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59556_135073856702647_193257603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946709_135081256701907_30136427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562318_141000902776609_209532482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0"/>
            <a:ext cx="8240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969390_135904899952876_1752522757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644228_136056383271061_8376488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970324_137821423094557_88607369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995480_138482289695137_1278716368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1151044_137169723159727_1258853371_n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999867_137332123143487_165298278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6113"/>
            <a:ext cx="9144000" cy="556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998124_143955199147846_90872180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1173810_150954561781243_1541003719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004818_135074433369256_74444357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001910_136919399851426_15332694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38" y="0"/>
            <a:ext cx="5749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1001910_136919399851426_15332694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49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1001578_138177136392319_999624598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0"/>
            <a:ext cx="8150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175567_144460979097268_7159465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185259_144843882392311_164515266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1236974_150287561847943_1963012649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9849_142840782592621_134118834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185418_141802146029818_72511429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150337_143948339148532_85901572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1186892_145091305700902_2001569188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1187027_144694512407248_406533889_n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1234672_144509505759082_1221458803_n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235915_147994012077298_203699324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13" y="0"/>
            <a:ext cx="5921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237718_142384959304870_174975541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374909_151691361707563_60644233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388"/>
            <a:ext cx="9144000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374818_155000251376674_105880961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1374818_155000251376674_105880961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solee-depuis-des-millions-dannees-lile-de-socotra-abrite-les-paysages-les-plus-extraterrestres-de-la-terre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863"/>
            <a:ext cx="914400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isolee-depuis-des-millions-dannees-lile-de-socotra-abrite-les-paysages-les-plus-extraterrestres-de-la-terre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isolee-depuis-des-millions-dannees-lile-de-socotra-abrite-les-paysages-les-plus-extraterrestres-de-la-terre5 - Copie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isolee-depuis-des-millions-dannees-lile-de-socotra-abrite-les-paysages-les-plus-extraterrestres-de-la-terre4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1239643_142576522619047_1660442_n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1377035_157624181114281_1489559325_n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1395437_158552647688101_186356627_n.jpg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1382015_151816131695086_1791377318_n.jpg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1390556_155787927964573_247748375_n.jpg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1381619_158741947669171_204434134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384119_154764241400275_165977265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1391895_153651281511571_58734138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1385075_151609708382395_952505289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503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450913_163095567233809_81297238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0"/>
            <a:ext cx="6080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56005_160998504110182_108817941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458414_160868777456488_35638483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588" y="0"/>
            <a:ext cx="5075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1461785_162024584007574_114163197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1465221_161575694052463_107532962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465377_161693560707343_115458036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solee-depuis-des-millions-dannees-lile-de-socotra-abrite-les-paysages-les-plus-extraterrestres-de-la-terre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isolee-depuis-des-millions-dannees-lile-de-socotra-abrite-les-paysages-les-plus-extraterrestres-de-la-terre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isolee-depuis-des-millions-dannees-lile-de-socotra-abrite-les-paysages-les-plus-extraterrestres-de-la-terre-un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isolee-depuis-des-millions-dannees-lile-de-socotra-abrite-les-paysages-les-plus-extraterrestres-de-la-terre1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partez-a-la-decouverte-de-socotra-la-plus-extraterrestre-des-iles-de-notre-planete3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partez-a-la-decouverte-de-socotra-la-plus-extraterrestre-des-iles-de-notre-planete4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partez-a-la-decouverte-de-socotra-la-plus-extraterrestre-des-iles-de-notre-planete4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91440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107_151515005058532_97753324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3375"/>
            <a:ext cx="2592387" cy="433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375107_151515005058532_97753324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97200"/>
            <a:ext cx="1804988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1375107_151515005058532_977533247_n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652963"/>
            <a:ext cx="1152525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1376401_151204815089551_24901770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3326"/>
            <a:ext cx="6996073" cy="6996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7099300" y="2461141"/>
            <a:ext cx="2044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 b="1" i="1" dirty="0">
                <a:solidFill>
                  <a:schemeClr val="bg1"/>
                </a:solidFill>
              </a:rPr>
              <a:t>Création de GI : </a:t>
            </a:r>
            <a:r>
              <a:rPr lang="fr-FR" b="1" i="1" dirty="0" smtClean="0">
                <a:solidFill>
                  <a:schemeClr val="bg1"/>
                </a:solidFill>
              </a:rPr>
              <a:t>Images </a:t>
            </a:r>
            <a:r>
              <a:rPr lang="fr-FR" b="1" i="1" dirty="0">
                <a:solidFill>
                  <a:schemeClr val="bg1"/>
                </a:solidFill>
              </a:rPr>
              <a:t>du Web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 formes bizarres - Gi .. 24 11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Des formes bizarres - Gi .. 24 11 2015</Template>
  <TotalTime>15</TotalTime>
  <Words>28</Words>
  <Application>Microsoft Office PowerPoint</Application>
  <PresentationFormat>Presentación en pantalla (4:3)</PresentationFormat>
  <Paragraphs>5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Calibri</vt:lpstr>
      <vt:lpstr>Arial</vt:lpstr>
      <vt:lpstr>Fiolex Girls</vt:lpstr>
      <vt:lpstr>Argos</vt:lpstr>
      <vt:lpstr>Times New Roman</vt:lpstr>
      <vt:lpstr>Des formes bizarres - Gi .. 24 11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2020-07-11T16:31:39Z</dcterms:created>
  <dcterms:modified xsi:type="dcterms:W3CDTF">2020-07-11T16:47:11Z</dcterms:modified>
</cp:coreProperties>
</file>