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KuG45CqMYzE/UJK2gpq45A==" hashData="uJvWpxjhFVOXsBO8D3Sn0fLt9x8="/>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210"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4D956CE-5763-4A98-AC8D-B0F648B16C63}" type="slidenum">
              <a:rPr lang="es-ES"/>
              <a:pPr>
                <a:defRPr/>
              </a:pPr>
              <a:t>‹Nº›</a:t>
            </a:fld>
            <a:endParaRPr lang="es-ES"/>
          </a:p>
        </p:txBody>
      </p:sp>
    </p:spTree>
  </p:cSld>
  <p:clrMapOvr>
    <a:masterClrMapping/>
  </p:clrMapOvr>
  <p:transition spd="slow">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09E8031-15D2-453C-89EB-917C49152F8E}" type="slidenum">
              <a:rPr lang="es-ES"/>
              <a:pPr>
                <a:defRPr/>
              </a:pPr>
              <a:t>‹Nº›</a:t>
            </a:fld>
            <a:endParaRPr lang="es-ES"/>
          </a:p>
        </p:txBody>
      </p:sp>
    </p:spTree>
  </p:cSld>
  <p:clrMapOvr>
    <a:masterClrMapping/>
  </p:clrMapOvr>
  <p:transition spd="slow">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B80A2C5-263F-48A2-9AF3-04D543AB8780}" type="slidenum">
              <a:rPr lang="es-ES"/>
              <a:pPr>
                <a:defRPr/>
              </a:pPr>
              <a:t>‹Nº›</a:t>
            </a:fld>
            <a:endParaRPr lang="es-ES"/>
          </a:p>
        </p:txBody>
      </p:sp>
    </p:spTree>
  </p:cSld>
  <p:clrMapOvr>
    <a:masterClrMapping/>
  </p:clrMapOvr>
  <p:transition spd="slow">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02EA1FB-26FC-4FF8-AB99-05A0AD3B4CCD}" type="slidenum">
              <a:rPr lang="es-ES"/>
              <a:pPr>
                <a:defRPr/>
              </a:pPr>
              <a:t>‹Nº›</a:t>
            </a:fld>
            <a:endParaRPr lang="es-ES"/>
          </a:p>
        </p:txBody>
      </p:sp>
    </p:spTree>
  </p:cSld>
  <p:clrMapOvr>
    <a:masterClrMapping/>
  </p:clrMapOvr>
  <p:transition spd="slow">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98A1C686-54AD-43AF-9F65-C630B517E683}" type="slidenum">
              <a:rPr lang="es-ES"/>
              <a:pPr>
                <a:defRPr/>
              </a:pPr>
              <a:t>‹Nº›</a:t>
            </a:fld>
            <a:endParaRPr lang="es-ES"/>
          </a:p>
        </p:txBody>
      </p:sp>
    </p:spTree>
  </p:cSld>
  <p:clrMapOvr>
    <a:masterClrMapping/>
  </p:clrMapOvr>
  <p:transition spd="slow">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E3A9FE06-3BD0-4926-94DD-BE0D924D0CF5}" type="slidenum">
              <a:rPr lang="es-ES"/>
              <a:pPr>
                <a:defRPr/>
              </a:pPr>
              <a:t>‹Nº›</a:t>
            </a:fld>
            <a:endParaRPr lang="es-ES"/>
          </a:p>
        </p:txBody>
      </p:sp>
    </p:spTree>
  </p:cSld>
  <p:clrMapOvr>
    <a:masterClrMapping/>
  </p:clrMapOvr>
  <p:transition spd="slow">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5A4264C8-1E50-4EDA-AA63-465F860477E2}" type="slidenum">
              <a:rPr lang="es-ES"/>
              <a:pPr>
                <a:defRPr/>
              </a:pPr>
              <a:t>‹Nº›</a:t>
            </a:fld>
            <a:endParaRPr lang="es-ES"/>
          </a:p>
        </p:txBody>
      </p:sp>
    </p:spTree>
  </p:cSld>
  <p:clrMapOvr>
    <a:masterClrMapping/>
  </p:clrMapOvr>
  <p:transition spd="slow">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CC49EFE-69E8-47E7-BE56-7A8ABB8E9D48}" type="slidenum">
              <a:rPr lang="es-ES"/>
              <a:pPr>
                <a:defRPr/>
              </a:pPr>
              <a:t>‹Nº›</a:t>
            </a:fld>
            <a:endParaRPr lang="es-ES"/>
          </a:p>
        </p:txBody>
      </p:sp>
    </p:spTree>
  </p:cSld>
  <p:clrMapOvr>
    <a:masterClrMapping/>
  </p:clrMapOvr>
  <p:transition spd="slow">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91FA372-28B6-4F3E-96D8-5D39CAF4B4B2}" type="slidenum">
              <a:rPr lang="es-ES"/>
              <a:pPr>
                <a:defRPr/>
              </a:pPr>
              <a:t>‹Nº›</a:t>
            </a:fld>
            <a:endParaRPr lang="es-ES"/>
          </a:p>
        </p:txBody>
      </p:sp>
    </p:spTree>
  </p:cSld>
  <p:clrMapOvr>
    <a:masterClrMapping/>
  </p:clrMapOvr>
  <p:transition spd="slow">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C9F41F9-61C8-4B4D-98DF-20E20FBA5561}" type="slidenum">
              <a:rPr lang="es-ES"/>
              <a:pPr>
                <a:defRPr/>
              </a:pPr>
              <a:t>‹Nº›</a:t>
            </a:fld>
            <a:endParaRPr lang="es-ES"/>
          </a:p>
        </p:txBody>
      </p:sp>
    </p:spTree>
  </p:cSld>
  <p:clrMapOvr>
    <a:masterClrMapping/>
  </p:clrMapOvr>
  <p:transition spd="slow">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601C446-9C9A-44C6-8510-E521AA28BDF3}" type="slidenum">
              <a:rPr lang="es-ES"/>
              <a:pPr>
                <a:defRPr/>
              </a:pPr>
              <a:t>‹Nº›</a:t>
            </a:fld>
            <a:endParaRPr lang="es-ES"/>
          </a:p>
        </p:txBody>
      </p:sp>
    </p:spTree>
  </p:cSld>
  <p:clrMapOvr>
    <a:masterClrMapping/>
  </p:clrMapOvr>
  <p:transition spd="slow">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lt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A576FDA-44AD-4FED-9DE1-F14D5C22AE9E}" type="slidenum">
              <a:rPr lang="es-ES_tradnl" altLang="es-ES">
                <a:solidFill>
                  <a:srgbClr val="000000"/>
                </a:solidFill>
              </a:rPr>
              <a:pPr/>
              <a:t>‹Nº›</a:t>
            </a:fld>
            <a:endParaRPr lang="es-ES_tradnl" altLang="es-ES">
              <a:solidFill>
                <a:srgbClr val="000000"/>
              </a:solidFill>
            </a:endParaRPr>
          </a:p>
        </p:txBody>
      </p:sp>
    </p:spTree>
    <p:extLst>
      <p:ext uri="{BB962C8B-B14F-4D97-AF65-F5344CB8AC3E}">
        <p14:creationId xmlns:p14="http://schemas.microsoft.com/office/powerpoint/2010/main" val="2990246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FFF200"/>
            </a:gs>
            <a:gs pos="45000">
              <a:srgbClr val="FF7A00"/>
            </a:gs>
            <a:gs pos="70000">
              <a:srgbClr val="FF0300"/>
            </a:gs>
            <a:gs pos="100000">
              <a:srgbClr val="4D0808"/>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F73B2AB1-A072-43C3-AF9D-2060473F5FEA}"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pli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smtClean="0"/>
              <a:t>Haga clic para modificar el estilo de texto del patrón</a:t>
            </a:r>
          </a:p>
          <a:p>
            <a:pPr lvl="1"/>
            <a:r>
              <a:rPr lang="es-ES_tradnl" altLang="es-ES" smtClean="0"/>
              <a:t>Segundo nivel</a:t>
            </a:r>
          </a:p>
          <a:p>
            <a:pPr lvl="2"/>
            <a:r>
              <a:rPr lang="es-ES_tradnl" altLang="es-ES" smtClean="0"/>
              <a:t>Tercer nivel</a:t>
            </a:r>
          </a:p>
          <a:p>
            <a:pPr lvl="3"/>
            <a:r>
              <a:rPr lang="es-ES_tradnl" altLang="es-ES" smtClean="0"/>
              <a:t>Cuarto nivel</a:t>
            </a:r>
          </a:p>
          <a:p>
            <a:pPr lvl="4"/>
            <a:r>
              <a:rPr lang="es-ES_tradnl" alt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4007C43-122C-4053-AAE7-9E724DF6AC41}" type="slidenum">
              <a:rPr lang="es-ES_tradnl" altLang="es-ES" smtClean="0">
                <a:solidFill>
                  <a:srgbClr val="000000"/>
                </a:solidFill>
              </a:rPr>
              <a:pPr/>
              <a:t>‹Nº›</a:t>
            </a:fld>
            <a:endParaRPr lang="es-ES_tradnl"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endParaRPr lang="es-ES" smtClean="0"/>
          </a:p>
        </p:txBody>
      </p:sp>
      <p:sp>
        <p:nvSpPr>
          <p:cNvPr id="2051" name="Rectangle 3"/>
          <p:cNvSpPr>
            <a:spLocks noGrp="1" noChangeArrowheads="1"/>
          </p:cNvSpPr>
          <p:nvPr>
            <p:ph type="subTitle" idx="1"/>
          </p:nvPr>
        </p:nvSpPr>
        <p:spPr/>
        <p:txBody>
          <a:bodyPr/>
          <a:lstStyle/>
          <a:p>
            <a:pPr eaLnBrk="1" hangingPunct="1"/>
            <a:endParaRPr lang="es-ES" smtClean="0"/>
          </a:p>
        </p:txBody>
      </p:sp>
      <p:pic>
        <p:nvPicPr>
          <p:cNvPr id="2052" name="Picture 4" descr="DSC_0103"/>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2053" name="Picture 5" descr="PPJMYLWO"/>
          <p:cNvPicPr>
            <a:picLocks noChangeAspect="1" noChangeArrowheads="1"/>
          </p:cNvPicPr>
          <p:nvPr/>
        </p:nvPicPr>
        <p:blipFill>
          <a:blip r:embed="rId4" cstate="print"/>
          <a:srcRect/>
          <a:stretch>
            <a:fillRect/>
          </a:stretch>
        </p:blipFill>
        <p:spPr bwMode="auto">
          <a:xfrm>
            <a:off x="-107950" y="-315913"/>
            <a:ext cx="9432925" cy="7416801"/>
          </a:xfrm>
          <a:prstGeom prst="rect">
            <a:avLst/>
          </a:prstGeom>
          <a:noFill/>
          <a:ln w="9525">
            <a:noFill/>
            <a:miter lim="800000"/>
            <a:headEnd/>
            <a:tailEnd/>
          </a:ln>
        </p:spPr>
      </p:pic>
      <p:sp>
        <p:nvSpPr>
          <p:cNvPr id="2054" name="WordArt 6"/>
          <p:cNvSpPr>
            <a:spLocks noChangeArrowheads="1" noChangeShapeType="1" noTextEdit="1"/>
          </p:cNvSpPr>
          <p:nvPr/>
        </p:nvSpPr>
        <p:spPr bwMode="auto">
          <a:xfrm>
            <a:off x="3657600" y="3105150"/>
            <a:ext cx="1828800" cy="647700"/>
          </a:xfrm>
          <a:prstGeom prst="rect">
            <a:avLst/>
          </a:prstGeom>
        </p:spPr>
        <p:txBody>
          <a:bodyPr wrap="none" fromWordArt="1">
            <a:prstTxWarp prst="textPlain">
              <a:avLst>
                <a:gd name="adj" fmla="val 50000"/>
              </a:avLst>
            </a:prstTxWarp>
            <a:scene3d>
              <a:camera prst="legacyPerspectiveBottomRight">
                <a:rot lat="0" lon="21239996" rev="0"/>
              </a:camera>
              <a:lightRig rig="legacyHarsh3" dir="l"/>
            </a:scene3d>
            <a:sp3d extrusionH="430200" prstMaterial="legacyMatte">
              <a:extrusionClr>
                <a:srgbClr val="C0C0C0"/>
              </a:extrusionClr>
            </a:sp3d>
          </a:bodyPr>
          <a:lstStyle/>
          <a:p>
            <a:pPr algn="ctr"/>
            <a:r>
              <a:rPr lang="es-ES" sz="3600" kern="1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Arial Black"/>
              </a:rPr>
              <a:t>manual</a:t>
            </a:r>
          </a:p>
        </p:txBody>
      </p:sp>
      <p:sp>
        <p:nvSpPr>
          <p:cNvPr id="2055" name="WordArt 7"/>
          <p:cNvSpPr>
            <a:spLocks noChangeArrowheads="1" noChangeShapeType="1" noTextEdit="1"/>
          </p:cNvSpPr>
          <p:nvPr/>
        </p:nvSpPr>
        <p:spPr bwMode="auto">
          <a:xfrm>
            <a:off x="179388" y="260350"/>
            <a:ext cx="8785225" cy="936625"/>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Força Real</a:t>
            </a:r>
          </a:p>
        </p:txBody>
      </p:sp>
    </p:spTree>
  </p:cSld>
  <p:clrMapOvr>
    <a:masterClrMapping/>
  </p:clrMapOvr>
  <p:transition spd="slow">
    <p:split/>
    <p:sndAc>
      <p:stSnd loop="1">
        <p:snd r:embed="rId2" name="Piensa en mi.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0"/>
                                        <p:tgtEl>
                                          <p:spTgt spid="2054"/>
                                        </p:tgtEl>
                                      </p:cBhvr>
                                    </p:animEffect>
                                    <p:set>
                                      <p:cBhvr>
                                        <p:cTn id="7" dur="1" fill="hold">
                                          <p:stCondLst>
                                            <p:cond delay="4999"/>
                                          </p:stCondLst>
                                        </p:cTn>
                                        <p:tgtEl>
                                          <p:spTgt spid="205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3" presetClass="exit" presetSubtype="272" fill="hold" nodeType="clickEffect">
                                  <p:stCondLst>
                                    <p:cond delay="0"/>
                                  </p:stCondLst>
                                  <p:childTnLst>
                                    <p:anim calcmode="lin" valueType="num">
                                      <p:cBhvr>
                                        <p:cTn id="11" dur="5000"/>
                                        <p:tgtEl>
                                          <p:spTgt spid="2053"/>
                                        </p:tgtEl>
                                        <p:attrNameLst>
                                          <p:attrName>ppt_w</p:attrName>
                                        </p:attrNameLst>
                                      </p:cBhvr>
                                      <p:tavLst>
                                        <p:tav tm="0">
                                          <p:val>
                                            <p:strVal val="ppt_w"/>
                                          </p:val>
                                        </p:tav>
                                        <p:tav tm="100000">
                                          <p:val>
                                            <p:strVal val="4/3*ppt_w"/>
                                          </p:val>
                                        </p:tav>
                                      </p:tavLst>
                                    </p:anim>
                                    <p:anim calcmode="lin" valueType="num">
                                      <p:cBhvr>
                                        <p:cTn id="12" dur="5000"/>
                                        <p:tgtEl>
                                          <p:spTgt spid="2053"/>
                                        </p:tgtEl>
                                        <p:attrNameLst>
                                          <p:attrName>ppt_h</p:attrName>
                                        </p:attrNameLst>
                                      </p:cBhvr>
                                      <p:tavLst>
                                        <p:tav tm="0">
                                          <p:val>
                                            <p:strVal val="ppt_h"/>
                                          </p:val>
                                        </p:tav>
                                        <p:tav tm="100000">
                                          <p:val>
                                            <p:strVal val="4/3*ppt_h"/>
                                          </p:val>
                                        </p:tav>
                                      </p:tavLst>
                                    </p:anim>
                                    <p:set>
                                      <p:cBhvr>
                                        <p:cTn id="13" dur="1" fill="hold">
                                          <p:stCondLst>
                                            <p:cond delay="4999"/>
                                          </p:stCondLst>
                                        </p:cTn>
                                        <p:tgtEl>
                                          <p:spTgt spid="2053"/>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52" presetClass="entr" presetSubtype="0" fill="hold" grpId="0" nodeType="clickEffect">
                                  <p:stCondLst>
                                    <p:cond delay="0"/>
                                  </p:stCondLst>
                                  <p:childTnLst>
                                    <p:set>
                                      <p:cBhvr>
                                        <p:cTn id="17" dur="1" fill="hold">
                                          <p:stCondLst>
                                            <p:cond delay="0"/>
                                          </p:stCondLst>
                                        </p:cTn>
                                        <p:tgtEl>
                                          <p:spTgt spid="2055"/>
                                        </p:tgtEl>
                                        <p:attrNameLst>
                                          <p:attrName>style.visibility</p:attrName>
                                        </p:attrNameLst>
                                      </p:cBhvr>
                                      <p:to>
                                        <p:strVal val="visible"/>
                                      </p:to>
                                    </p:set>
                                    <p:animScale>
                                      <p:cBhvr>
                                        <p:cTn id="18" dur="3000" decel="50000" fill="hold">
                                          <p:stCondLst>
                                            <p:cond delay="0"/>
                                          </p:stCondLst>
                                        </p:cTn>
                                        <p:tgtEl>
                                          <p:spTgt spid="20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3000" decel="50000" fill="hold">
                                          <p:stCondLst>
                                            <p:cond delay="0"/>
                                          </p:stCondLst>
                                        </p:cTn>
                                        <p:tgtEl>
                                          <p:spTgt spid="2055"/>
                                        </p:tgtEl>
                                        <p:attrNameLst>
                                          <p:attrName>ppt_x</p:attrName>
                                          <p:attrName>ppt_y</p:attrName>
                                        </p:attrNameLst>
                                      </p:cBhvr>
                                    </p:animMotion>
                                    <p:animEffect transition="in" filter="fade">
                                      <p:cBhvr>
                                        <p:cTn id="20" dur="30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animBg="1"/>
      <p:bldP spid="205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a:xfrm>
            <a:off x="323850" y="0"/>
            <a:ext cx="8496300" cy="1916113"/>
          </a:xfrm>
        </p:spPr>
        <p:txBody>
          <a:bodyPr/>
          <a:lstStyle/>
          <a:p>
            <a:pPr algn="just" eaLnBrk="1" hangingPunct="1"/>
            <a:r>
              <a:rPr lang="es-ES" sz="2000" smtClean="0"/>
              <a:t>Ascensión fácil de esta cima de la Catalunya Nord que se levanta 507 m. sobre el llano del Rosselló. Subimos por un interesante sendero botánico, documentado con paneles informativos. En la cima del monte había una importante construcción militar edificada en el siglo XIII, que guardaba la frontera del reino de Mallorca. La actual ermita se levanta sobre los restos del castillo. La vistas a los cuatro vientos son impresionantes. </a:t>
            </a:r>
          </a:p>
        </p:txBody>
      </p:sp>
      <p:pic>
        <p:nvPicPr>
          <p:cNvPr id="3077" name="Picture 5" descr="Captura_de_pantalla_completa_29102013_111649-001"/>
          <p:cNvPicPr>
            <a:picLocks noChangeAspect="1" noChangeArrowheads="1"/>
          </p:cNvPicPr>
          <p:nvPr/>
        </p:nvPicPr>
        <p:blipFill>
          <a:blip r:embed="rId2" cstate="print"/>
          <a:srcRect/>
          <a:stretch>
            <a:fillRect/>
          </a:stretch>
        </p:blipFill>
        <p:spPr bwMode="auto">
          <a:xfrm>
            <a:off x="-3997325" y="-171400"/>
            <a:ext cx="17354550" cy="7200800"/>
          </a:xfrm>
          <a:prstGeom prst="rect">
            <a:avLst/>
          </a:prstGeom>
          <a:noFill/>
          <a:ln w="9525">
            <a:noFill/>
            <a:miter lim="800000"/>
            <a:headEnd/>
            <a:tailEnd/>
          </a:ln>
        </p:spPr>
      </p:pic>
      <p:pic>
        <p:nvPicPr>
          <p:cNvPr id="3076" name="4 Imagen" descr="dyn007_original_235_343_gif_2568700_f421972566caa35b27b4f1c7d7c521f4.gif"/>
          <p:cNvPicPr>
            <a:picLocks noChangeAspect="1"/>
          </p:cNvPicPr>
          <p:nvPr/>
        </p:nvPicPr>
        <p:blipFill>
          <a:blip r:embed="rId3" cstate="print"/>
          <a:srcRect/>
          <a:stretch>
            <a:fillRect/>
          </a:stretch>
        </p:blipFill>
        <p:spPr bwMode="auto">
          <a:xfrm>
            <a:off x="179388" y="2133600"/>
            <a:ext cx="3960812" cy="4608513"/>
          </a:xfrm>
          <a:prstGeom prst="rect">
            <a:avLst/>
          </a:prstGeom>
          <a:noFill/>
          <a:ln w="9525">
            <a:noFill/>
            <a:miter lim="800000"/>
            <a:headEnd/>
            <a:tailEnd/>
          </a:ln>
        </p:spPr>
      </p:pic>
      <p:pic>
        <p:nvPicPr>
          <p:cNvPr id="2" name="6 Imagen" descr="rose_005.gif"/>
          <p:cNvPicPr>
            <a:picLocks noChangeAspect="1"/>
          </p:cNvPicPr>
          <p:nvPr/>
        </p:nvPicPr>
        <p:blipFill>
          <a:blip r:embed="rId4" cstate="print"/>
          <a:srcRect/>
          <a:stretch>
            <a:fillRect/>
          </a:stretch>
        </p:blipFill>
        <p:spPr bwMode="auto">
          <a:xfrm>
            <a:off x="3851275" y="2276475"/>
            <a:ext cx="5113338" cy="4465638"/>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slide(fromRight)">
                                      <p:cBhvr>
                                        <p:cTn id="7" dur="5000"/>
                                        <p:tgtEl>
                                          <p:spTgt spid="3077"/>
                                        </p:tgtEl>
                                      </p:cBhvr>
                                    </p:animEffect>
                                  </p:childTnLst>
                                </p:cTn>
                              </p:par>
                            </p:childTnLst>
                          </p:cTn>
                        </p:par>
                      </p:childTnLst>
                    </p:cTn>
                  </p:par>
                  <p:par>
                    <p:cTn id="8" fill="hold">
                      <p:stCondLst>
                        <p:cond delay="indefinite"/>
                      </p:stCondLst>
                      <p:childTnLst>
                        <p:par>
                          <p:cTn id="9" fill="hold">
                            <p:stCondLst>
                              <p:cond delay="0"/>
                            </p:stCondLst>
                            <p:childTnLst>
                              <p:par>
                                <p:cTn id="10" presetID="35" presetClass="path" presetSubtype="0" accel="50000" decel="50000" fill="hold" nodeType="clickEffect">
                                  <p:stCondLst>
                                    <p:cond delay="0"/>
                                  </p:stCondLst>
                                  <p:childTnLst>
                                    <p:animMotion origin="layout" path="M -4.72222E-6 4.08597E-6 L -0.36614 4.08597E-6 " pathEditMode="relative" rAng="0" ptsTypes="AA">
                                      <p:cBhvr>
                                        <p:cTn id="11" dur="2000" fill="hold"/>
                                        <p:tgtEl>
                                          <p:spTgt spid="3077"/>
                                        </p:tgtEl>
                                        <p:attrNameLst>
                                          <p:attrName>ppt_x</p:attrName>
                                          <p:attrName>ppt_y</p:attrName>
                                        </p:attrNameLst>
                                      </p:cBhvr>
                                      <p:rCtr x="-183" y="0"/>
                                    </p:animMotion>
                                  </p:childTnLst>
                                </p:cTn>
                              </p:par>
                            </p:childTnLst>
                          </p:cTn>
                        </p:par>
                      </p:childTnLst>
                    </p:cTn>
                  </p:par>
                  <p:par>
                    <p:cTn id="12" fill="hold">
                      <p:stCondLst>
                        <p:cond delay="indefinite"/>
                      </p:stCondLst>
                      <p:childTnLst>
                        <p:par>
                          <p:cTn id="13" fill="hold">
                            <p:stCondLst>
                              <p:cond delay="0"/>
                            </p:stCondLst>
                            <p:childTnLst>
                              <p:par>
                                <p:cTn id="14" presetID="2" presetClass="exit" presetSubtype="8" fill="hold" nodeType="clickEffect">
                                  <p:stCondLst>
                                    <p:cond delay="0"/>
                                  </p:stCondLst>
                                  <p:childTnLst>
                                    <p:anim calcmode="lin" valueType="num">
                                      <p:cBhvr additive="base">
                                        <p:cTn id="15" dur="5000"/>
                                        <p:tgtEl>
                                          <p:spTgt spid="3077"/>
                                        </p:tgtEl>
                                        <p:attrNameLst>
                                          <p:attrName>ppt_x</p:attrName>
                                        </p:attrNameLst>
                                      </p:cBhvr>
                                      <p:tavLst>
                                        <p:tav tm="0">
                                          <p:val>
                                            <p:strVal val="ppt_x"/>
                                          </p:val>
                                        </p:tav>
                                        <p:tav tm="100000">
                                          <p:val>
                                            <p:strVal val="0-ppt_w/2"/>
                                          </p:val>
                                        </p:tav>
                                      </p:tavLst>
                                    </p:anim>
                                    <p:anim calcmode="lin" valueType="num">
                                      <p:cBhvr additive="base">
                                        <p:cTn id="16" dur="5000"/>
                                        <p:tgtEl>
                                          <p:spTgt spid="3077"/>
                                        </p:tgtEl>
                                        <p:attrNameLst>
                                          <p:attrName>ppt_y</p:attrName>
                                        </p:attrNameLst>
                                      </p:cBhvr>
                                      <p:tavLst>
                                        <p:tav tm="0">
                                          <p:val>
                                            <p:strVal val="ppt_y"/>
                                          </p:val>
                                        </p:tav>
                                        <p:tav tm="100000">
                                          <p:val>
                                            <p:strVal val="ppt_y"/>
                                          </p:val>
                                        </p:tav>
                                      </p:tavLst>
                                    </p:anim>
                                    <p:set>
                                      <p:cBhvr>
                                        <p:cTn id="17" dur="1" fill="hold">
                                          <p:stCondLst>
                                            <p:cond delay="4999"/>
                                          </p:stCondLst>
                                        </p:cTn>
                                        <p:tgtEl>
                                          <p:spTgt spid="3077"/>
                                        </p:tgtEl>
                                        <p:attrNameLst>
                                          <p:attrName>style.visibility</p:attrName>
                                        </p:attrNameLst>
                                      </p:cBhvr>
                                      <p:to>
                                        <p:strVal val="hidden"/>
                                      </p:to>
                                    </p:set>
                                  </p:childTnLst>
                                </p:cTn>
                              </p:par>
                            </p:childTnLst>
                          </p:cTn>
                        </p:par>
                        <p:par>
                          <p:cTn id="18" fill="hold">
                            <p:stCondLst>
                              <p:cond delay="5000"/>
                            </p:stCondLst>
                            <p:childTnLst>
                              <p:par>
                                <p:cTn id="19" presetID="23" presetClass="entr" presetSubtype="16" fill="hold" nodeType="afterEffect">
                                  <p:stCondLst>
                                    <p:cond delay="0"/>
                                  </p:stCondLst>
                                  <p:childTnLst>
                                    <p:set>
                                      <p:cBhvr>
                                        <p:cTn id="20" dur="1" fill="hold">
                                          <p:stCondLst>
                                            <p:cond delay="0"/>
                                          </p:stCondLst>
                                        </p:cTn>
                                        <p:tgtEl>
                                          <p:spTgt spid="3076"/>
                                        </p:tgtEl>
                                        <p:attrNameLst>
                                          <p:attrName>style.visibility</p:attrName>
                                        </p:attrNameLst>
                                      </p:cBhvr>
                                      <p:to>
                                        <p:strVal val="visible"/>
                                      </p:to>
                                    </p:set>
                                    <p:anim calcmode="lin" valueType="num">
                                      <p:cBhvr>
                                        <p:cTn id="21" dur="5000" fill="hold"/>
                                        <p:tgtEl>
                                          <p:spTgt spid="3076"/>
                                        </p:tgtEl>
                                        <p:attrNameLst>
                                          <p:attrName>ppt_w</p:attrName>
                                        </p:attrNameLst>
                                      </p:cBhvr>
                                      <p:tavLst>
                                        <p:tav tm="0">
                                          <p:val>
                                            <p:fltVal val="0"/>
                                          </p:val>
                                        </p:tav>
                                        <p:tav tm="100000">
                                          <p:val>
                                            <p:strVal val="#ppt_w"/>
                                          </p:val>
                                        </p:tav>
                                      </p:tavLst>
                                    </p:anim>
                                    <p:anim calcmode="lin" valueType="num">
                                      <p:cBhvr>
                                        <p:cTn id="22" dur="5000" fill="hold"/>
                                        <p:tgtEl>
                                          <p:spTgt spid="307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fltVal val="0"/>
                                          </p:val>
                                        </p:tav>
                                        <p:tav tm="100000">
                                          <p:val>
                                            <p:strVal val="#ppt_w"/>
                                          </p:val>
                                        </p:tav>
                                      </p:tavLst>
                                    </p:anim>
                                    <p:anim calcmode="lin" valueType="num">
                                      <p:cBhvr>
                                        <p:cTn id="26" dur="5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DSC_010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125" name="Picture 5" descr="DSC_010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5126" name="Picture 6" descr="DSC_0109"/>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4101" name="4 CuadroTexto"/>
          <p:cNvSpPr txBox="1">
            <a:spLocks noChangeArrowheads="1"/>
          </p:cNvSpPr>
          <p:nvPr/>
        </p:nvSpPr>
        <p:spPr bwMode="auto">
          <a:xfrm>
            <a:off x="0" y="0"/>
            <a:ext cx="8459788" cy="461963"/>
          </a:xfrm>
          <a:prstGeom prst="rect">
            <a:avLst/>
          </a:prstGeom>
          <a:noFill/>
          <a:ln w="9525">
            <a:noFill/>
            <a:miter lim="800000"/>
            <a:headEnd/>
            <a:tailEnd/>
          </a:ln>
        </p:spPr>
        <p:txBody>
          <a:bodyPr>
            <a:spAutoFit/>
          </a:bodyPr>
          <a:lstStyle/>
          <a:p>
            <a:pPr algn="ctr"/>
            <a:r>
              <a:rPr lang="es-ES" sz="2400" dirty="0"/>
              <a:t>Yo he de cantar sus proezas, yo he de romper mi garganta</a:t>
            </a:r>
          </a:p>
        </p:txBody>
      </p:sp>
      <p:sp>
        <p:nvSpPr>
          <p:cNvPr id="4102" name="5 CuadroTexto"/>
          <p:cNvSpPr txBox="1">
            <a:spLocks noChangeArrowheads="1"/>
          </p:cNvSpPr>
          <p:nvPr/>
        </p:nvSpPr>
        <p:spPr bwMode="auto">
          <a:xfrm>
            <a:off x="1331913" y="1773238"/>
            <a:ext cx="6408737" cy="400050"/>
          </a:xfrm>
          <a:prstGeom prst="rect">
            <a:avLst/>
          </a:prstGeom>
          <a:noFill/>
          <a:ln w="9525">
            <a:noFill/>
            <a:miter lim="800000"/>
            <a:headEnd/>
            <a:tailEnd/>
          </a:ln>
        </p:spPr>
        <p:txBody>
          <a:bodyPr>
            <a:spAutoFit/>
          </a:bodyPr>
          <a:lstStyle/>
          <a:p>
            <a:pPr algn="ctr"/>
            <a:r>
              <a:rPr lang="es-ES" sz="2000" dirty="0">
                <a:solidFill>
                  <a:srgbClr val="C00000"/>
                </a:solidFill>
              </a:rPr>
              <a:t>VIENTOS DEL PUEBLO ME LLEVAN</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wedge">
                                      <p:cBhvr>
                                        <p:cTn id="7" dur="2000"/>
                                        <p:tgtEl>
                                          <p:spTgt spid="512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5126"/>
                                        </p:tgtEl>
                                        <p:attrNameLst>
                                          <p:attrName>style.visibility</p:attrName>
                                        </p:attrNameLst>
                                      </p:cBhvr>
                                      <p:to>
                                        <p:strVal val="visible"/>
                                      </p:to>
                                    </p:set>
                                    <p:anim calcmode="lin" valueType="num">
                                      <p:cBhvr>
                                        <p:cTn id="12" dur="3000" fill="hold"/>
                                        <p:tgtEl>
                                          <p:spTgt spid="5126"/>
                                        </p:tgtEl>
                                        <p:attrNameLst>
                                          <p:attrName>ppt_w</p:attrName>
                                        </p:attrNameLst>
                                      </p:cBhvr>
                                      <p:tavLst>
                                        <p:tav tm="0">
                                          <p:val>
                                            <p:fltVal val="0"/>
                                          </p:val>
                                        </p:tav>
                                        <p:tav tm="100000">
                                          <p:val>
                                            <p:strVal val="#ppt_w"/>
                                          </p:val>
                                        </p:tav>
                                      </p:tavLst>
                                    </p:anim>
                                    <p:anim calcmode="lin" valueType="num">
                                      <p:cBhvr>
                                        <p:cTn id="13" dur="3000" fill="hold"/>
                                        <p:tgtEl>
                                          <p:spTgt spid="512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4102"/>
                                        </p:tgtEl>
                                        <p:attrNameLst>
                                          <p:attrName>style.visibility</p:attrName>
                                        </p:attrNameLst>
                                      </p:cBhvr>
                                      <p:to>
                                        <p:strVal val="visible"/>
                                      </p:to>
                                    </p:set>
                                    <p:animEffect transition="in" filter="slide(fromBottom)">
                                      <p:cBhvr>
                                        <p:cTn id="18" dur="3000"/>
                                        <p:tgtEl>
                                          <p:spTgt spid="4102"/>
                                        </p:tgtEl>
                                      </p:cBhvr>
                                    </p:animEffect>
                                  </p:childTnLst>
                                </p:cTn>
                              </p:par>
                            </p:childTnLst>
                          </p:cTn>
                        </p:par>
                      </p:childTnLst>
                    </p:cTn>
                  </p:par>
                  <p:par>
                    <p:cTn id="19" fill="hold">
                      <p:stCondLst>
                        <p:cond delay="indefinite"/>
                      </p:stCondLst>
                      <p:childTnLst>
                        <p:par>
                          <p:cTn id="20" fill="hold">
                            <p:stCondLst>
                              <p:cond delay="0"/>
                            </p:stCondLst>
                            <p:childTnLst>
                              <p:par>
                                <p:cTn id="21" presetID="64" presetClass="path" presetSubtype="0" accel="50000" decel="50000" fill="hold" grpId="1" nodeType="clickEffect">
                                  <p:stCondLst>
                                    <p:cond delay="0"/>
                                  </p:stCondLst>
                                  <p:childTnLst>
                                    <p:animMotion origin="layout" path="M 0 0  L 0 -0.33333  E" pathEditMode="relative" ptsTypes="">
                                      <p:cBhvr>
                                        <p:cTn id="22" dur="2000" fill="hold"/>
                                        <p:tgtEl>
                                          <p:spTgt spid="4102"/>
                                        </p:tgtEl>
                                        <p:attrNameLst>
                                          <p:attrName>ppt_x</p:attrName>
                                          <p:attrName>ppt_y</p:attrName>
                                        </p:attrNameLst>
                                      </p:cBhvr>
                                    </p:animMotion>
                                  </p:childTnLst>
                                </p:cTn>
                              </p:par>
                              <p:par>
                                <p:cTn id="23" presetID="42" presetClass="entr" presetSubtype="0" fill="hold" grpId="0" nodeType="withEffect">
                                  <p:stCondLst>
                                    <p:cond delay="0"/>
                                  </p:stCondLst>
                                  <p:childTnLst>
                                    <p:set>
                                      <p:cBhvr>
                                        <p:cTn id="24" dur="1" fill="hold">
                                          <p:stCondLst>
                                            <p:cond delay="0"/>
                                          </p:stCondLst>
                                        </p:cTn>
                                        <p:tgtEl>
                                          <p:spTgt spid="4101"/>
                                        </p:tgtEl>
                                        <p:attrNameLst>
                                          <p:attrName>style.visibility</p:attrName>
                                        </p:attrNameLst>
                                      </p:cBhvr>
                                      <p:to>
                                        <p:strVal val="visible"/>
                                      </p:to>
                                    </p:set>
                                    <p:animEffect transition="in" filter="fade">
                                      <p:cBhvr>
                                        <p:cTn id="25" dur="3000"/>
                                        <p:tgtEl>
                                          <p:spTgt spid="4101"/>
                                        </p:tgtEl>
                                      </p:cBhvr>
                                    </p:animEffect>
                                    <p:anim calcmode="lin" valueType="num">
                                      <p:cBhvr>
                                        <p:cTn id="26" dur="3000" fill="hold"/>
                                        <p:tgtEl>
                                          <p:spTgt spid="4101"/>
                                        </p:tgtEl>
                                        <p:attrNameLst>
                                          <p:attrName>ppt_x</p:attrName>
                                        </p:attrNameLst>
                                      </p:cBhvr>
                                      <p:tavLst>
                                        <p:tav tm="0">
                                          <p:val>
                                            <p:strVal val="#ppt_x"/>
                                          </p:val>
                                        </p:tav>
                                        <p:tav tm="100000">
                                          <p:val>
                                            <p:strVal val="#ppt_x"/>
                                          </p:val>
                                        </p:tav>
                                      </p:tavLst>
                                    </p:anim>
                                    <p:anim calcmode="lin" valueType="num">
                                      <p:cBhvr>
                                        <p:cTn id="27" dur="30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2" grpId="0"/>
      <p:bldP spid="410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DSC_010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149" name="Picture 5" descr="DSC_0110"/>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5124" name="3 CuadroTexto"/>
          <p:cNvSpPr txBox="1">
            <a:spLocks noChangeArrowheads="1"/>
          </p:cNvSpPr>
          <p:nvPr/>
        </p:nvSpPr>
        <p:spPr bwMode="auto">
          <a:xfrm>
            <a:off x="0" y="836613"/>
            <a:ext cx="9036050" cy="461962"/>
          </a:xfrm>
          <a:prstGeom prst="rect">
            <a:avLst/>
          </a:prstGeom>
          <a:noFill/>
          <a:ln w="9525">
            <a:noFill/>
            <a:miter lim="800000"/>
            <a:headEnd/>
            <a:tailEnd/>
          </a:ln>
        </p:spPr>
        <p:txBody>
          <a:bodyPr>
            <a:spAutoFit/>
          </a:bodyPr>
          <a:lstStyle/>
          <a:p>
            <a:pPr algn="ctr"/>
            <a:r>
              <a:rPr lang="es-ES" sz="2400" dirty="0"/>
              <a:t>En alabanzas al pueblo y al hombre de sus entrañas</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Scale>
                                      <p:cBhvr>
                                        <p:cTn id="7" dur="3000" decel="50000" fill="hold">
                                          <p:stCondLst>
                                            <p:cond delay="0"/>
                                          </p:stCondLst>
                                        </p:cTn>
                                        <p:tgtEl>
                                          <p:spTgt spid="61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6149"/>
                                        </p:tgtEl>
                                        <p:attrNameLst>
                                          <p:attrName>ppt_x</p:attrName>
                                          <p:attrName>ppt_y</p:attrName>
                                        </p:attrNameLst>
                                      </p:cBhvr>
                                    </p:animMotion>
                                    <p:animEffect transition="in" filter="fade">
                                      <p:cBhvr>
                                        <p:cTn id="9" dur="3000"/>
                                        <p:tgtEl>
                                          <p:spTgt spid="6149"/>
                                        </p:tgtEl>
                                      </p:cBhvr>
                                    </p:animEffec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5124"/>
                                        </p:tgtEl>
                                        <p:attrNameLst>
                                          <p:attrName>style.visibility</p:attrName>
                                        </p:attrNameLst>
                                      </p:cBhvr>
                                      <p:to>
                                        <p:strVal val="visible"/>
                                      </p:to>
                                    </p:set>
                                    <p:anim calcmode="discrete" valueType="clr">
                                      <p:cBhvr override="childStyle">
                                        <p:cTn id="14" dur="80"/>
                                        <p:tgtEl>
                                          <p:spTgt spid="5124"/>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5124"/>
                                        </p:tgtEl>
                                        <p:attrNameLst>
                                          <p:attrName>fillcolor</p:attrName>
                                        </p:attrNameLst>
                                      </p:cBhvr>
                                      <p:tavLst>
                                        <p:tav tm="0">
                                          <p:val>
                                            <p:clrVal>
                                              <a:schemeClr val="accent2"/>
                                            </p:clrVal>
                                          </p:val>
                                        </p:tav>
                                        <p:tav tm="50000">
                                          <p:val>
                                            <p:clrVal>
                                              <a:schemeClr val="hlink"/>
                                            </p:clrVal>
                                          </p:val>
                                        </p:tav>
                                      </p:tavLst>
                                    </p:anim>
                                    <p:set>
                                      <p:cBhvr>
                                        <p:cTn id="16" dur="80"/>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DSC_011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7173" name="Picture 5" descr="DSC_011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148" name="3 CuadroTexto"/>
          <p:cNvSpPr txBox="1">
            <a:spLocks noChangeArrowheads="1"/>
          </p:cNvSpPr>
          <p:nvPr/>
        </p:nvSpPr>
        <p:spPr bwMode="auto">
          <a:xfrm>
            <a:off x="1258888" y="0"/>
            <a:ext cx="7885112" cy="461963"/>
          </a:xfrm>
          <a:prstGeom prst="rect">
            <a:avLst/>
          </a:prstGeom>
          <a:noFill/>
          <a:ln w="9525">
            <a:noFill/>
            <a:miter lim="800000"/>
            <a:headEnd/>
            <a:tailEnd/>
          </a:ln>
        </p:spPr>
        <p:txBody>
          <a:bodyPr>
            <a:spAutoFit/>
          </a:bodyPr>
          <a:lstStyle/>
          <a:p>
            <a:pPr algn="ctr"/>
            <a:r>
              <a:rPr lang="es-ES" sz="2400" dirty="0"/>
              <a:t>Los restos de una guitarra. Vientos del pueblo me llevan</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wheel(4)">
                                      <p:cBhvr>
                                        <p:cTn id="7" dur="2000"/>
                                        <p:tgtEl>
                                          <p:spTgt spid="717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slide(fromRight)">
                                      <p:cBhvr>
                                        <p:cTn id="12"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DSC_012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8197" name="Picture 5" descr="DSC_0125"/>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3 CuadroTexto"/>
          <p:cNvSpPr txBox="1">
            <a:spLocks noChangeArrowheads="1"/>
          </p:cNvSpPr>
          <p:nvPr/>
        </p:nvSpPr>
        <p:spPr bwMode="auto">
          <a:xfrm>
            <a:off x="1547813" y="836613"/>
            <a:ext cx="6408737" cy="461962"/>
          </a:xfrm>
          <a:prstGeom prst="rect">
            <a:avLst/>
          </a:prstGeom>
          <a:noFill/>
          <a:ln w="9525">
            <a:noFill/>
            <a:miter lim="800000"/>
            <a:headEnd/>
            <a:tailEnd/>
          </a:ln>
        </p:spPr>
        <p:txBody>
          <a:bodyPr>
            <a:spAutoFit/>
          </a:bodyPr>
          <a:lstStyle/>
          <a:p>
            <a:pPr algn="ctr"/>
            <a:r>
              <a:rPr lang="es-ES" sz="2400" dirty="0"/>
              <a:t>Vientos del pueblo me arrastran…..</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slide(fromRight)">
                                      <p:cBhvr>
                                        <p:cTn id="7" dur="3000"/>
                                        <p:tgtEl>
                                          <p:spTgt spid="819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slide(fromBottom)">
                                      <p:cBhvr>
                                        <p:cTn id="12" dur="3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DSC_012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9221" name="Picture 5" descr="DSC_0136"/>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8196" name="3 CuadroTexto"/>
          <p:cNvSpPr txBox="1">
            <a:spLocks noChangeArrowheads="1"/>
          </p:cNvSpPr>
          <p:nvPr/>
        </p:nvSpPr>
        <p:spPr bwMode="auto">
          <a:xfrm>
            <a:off x="3708400" y="0"/>
            <a:ext cx="5435600" cy="461963"/>
          </a:xfrm>
          <a:prstGeom prst="rect">
            <a:avLst/>
          </a:prstGeom>
          <a:noFill/>
          <a:ln w="9525">
            <a:noFill/>
            <a:miter lim="800000"/>
            <a:headEnd/>
            <a:tailEnd/>
          </a:ln>
        </p:spPr>
        <p:txBody>
          <a:bodyPr>
            <a:spAutoFit/>
          </a:bodyPr>
          <a:lstStyle/>
          <a:p>
            <a:pPr algn="ctr"/>
            <a:r>
              <a:rPr lang="es-ES" sz="2400" dirty="0"/>
              <a:t>No soy de un pueblo de bueyes, </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wedge">
                                      <p:cBhvr>
                                        <p:cTn id="7" dur="3000"/>
                                        <p:tgtEl>
                                          <p:spTgt spid="9221"/>
                                        </p:tgtEl>
                                      </p:cBhvr>
                                    </p:animEffect>
                                  </p:childTnLst>
                                </p:cTn>
                              </p:par>
                              <p:par>
                                <p:cTn id="8" presetID="2" presetClass="entr" presetSubtype="4"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additive="base">
                                        <p:cTn id="10" dur="3000" fill="hold"/>
                                        <p:tgtEl>
                                          <p:spTgt spid="9221"/>
                                        </p:tgtEl>
                                        <p:attrNameLst>
                                          <p:attrName>ppt_x</p:attrName>
                                        </p:attrNameLst>
                                      </p:cBhvr>
                                      <p:tavLst>
                                        <p:tav tm="0">
                                          <p:val>
                                            <p:strVal val="#ppt_x"/>
                                          </p:val>
                                        </p:tav>
                                        <p:tav tm="100000">
                                          <p:val>
                                            <p:strVal val="#ppt_x"/>
                                          </p:val>
                                        </p:tav>
                                      </p:tavLst>
                                    </p:anim>
                                    <p:anim calcmode="lin" valueType="num">
                                      <p:cBhvr additive="base">
                                        <p:cTn id="11" dur="30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grpId="0" nodeType="clickEffect">
                                  <p:stCondLst>
                                    <p:cond delay="0"/>
                                  </p:stCondLst>
                                  <p:childTnLst>
                                    <p:set>
                                      <p:cBhvr>
                                        <p:cTn id="15" dur="1" fill="hold">
                                          <p:stCondLst>
                                            <p:cond delay="0"/>
                                          </p:stCondLst>
                                        </p:cTn>
                                        <p:tgtEl>
                                          <p:spTgt spid="8196"/>
                                        </p:tgtEl>
                                        <p:attrNameLst>
                                          <p:attrName>style.visibility</p:attrName>
                                        </p:attrNameLst>
                                      </p:cBhvr>
                                      <p:to>
                                        <p:strVal val="visible"/>
                                      </p:to>
                                    </p:set>
                                    <p:animEffect transition="in" filter="slide(fromBottom)">
                                      <p:cBhvr>
                                        <p:cTn id="16" dur="30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DSC_013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0245" name="Picture 5" descr="DSC_014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9220" name="3 CuadroTexto"/>
          <p:cNvSpPr txBox="1">
            <a:spLocks noChangeArrowheads="1"/>
          </p:cNvSpPr>
          <p:nvPr/>
        </p:nvSpPr>
        <p:spPr bwMode="auto">
          <a:xfrm>
            <a:off x="0" y="404813"/>
            <a:ext cx="9251950" cy="461962"/>
          </a:xfrm>
          <a:prstGeom prst="rect">
            <a:avLst/>
          </a:prstGeom>
          <a:noFill/>
          <a:ln w="9525">
            <a:noFill/>
            <a:miter lim="800000"/>
            <a:headEnd/>
            <a:tailEnd/>
          </a:ln>
        </p:spPr>
        <p:txBody>
          <a:bodyPr>
            <a:spAutoFit/>
          </a:bodyPr>
          <a:lstStyle/>
          <a:p>
            <a:pPr algn="ctr"/>
            <a:r>
              <a:rPr lang="es-ES" sz="2400" dirty="0"/>
              <a:t> que soy de un pueblo que embargan yacimientos de leones,</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0"/>
                                        <p:tgtEl>
                                          <p:spTgt spid="10245"/>
                                        </p:tgtEl>
                                        <p:attrNameLst>
                                          <p:attrName>ppt_w</p:attrName>
                                        </p:attrNameLst>
                                      </p:cBhvr>
                                      <p:tavLst>
                                        <p:tav tm="0">
                                          <p:val>
                                            <p:strVal val="ppt_w"/>
                                          </p:val>
                                        </p:tav>
                                        <p:tav tm="100000">
                                          <p:val>
                                            <p:fltVal val="0"/>
                                          </p:val>
                                        </p:tav>
                                      </p:tavLst>
                                    </p:anim>
                                    <p:anim calcmode="lin" valueType="num">
                                      <p:cBhvr>
                                        <p:cTn id="7" dur="5000"/>
                                        <p:tgtEl>
                                          <p:spTgt spid="10245"/>
                                        </p:tgtEl>
                                        <p:attrNameLst>
                                          <p:attrName>ppt_h</p:attrName>
                                        </p:attrNameLst>
                                      </p:cBhvr>
                                      <p:tavLst>
                                        <p:tav tm="0">
                                          <p:val>
                                            <p:strVal val="ppt_h"/>
                                          </p:val>
                                        </p:tav>
                                        <p:tav tm="100000">
                                          <p:val>
                                            <p:fltVal val="0"/>
                                          </p:val>
                                        </p:tav>
                                      </p:tavLst>
                                    </p:anim>
                                    <p:set>
                                      <p:cBhvr>
                                        <p:cTn id="8" dur="1" fill="hold">
                                          <p:stCondLst>
                                            <p:cond delay="4999"/>
                                          </p:stCondLst>
                                        </p:cTn>
                                        <p:tgtEl>
                                          <p:spTgt spid="1024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grpId="0" nodeType="clickEffect">
                                  <p:stCondLst>
                                    <p:cond delay="0"/>
                                  </p:stCondLst>
                                  <p:childTnLst>
                                    <p:set>
                                      <p:cBhvr>
                                        <p:cTn id="12" dur="1" fill="hold">
                                          <p:stCondLst>
                                            <p:cond delay="0"/>
                                          </p:stCondLst>
                                        </p:cTn>
                                        <p:tgtEl>
                                          <p:spTgt spid="9220"/>
                                        </p:tgtEl>
                                        <p:attrNameLst>
                                          <p:attrName>style.visibility</p:attrName>
                                        </p:attrNameLst>
                                      </p:cBhvr>
                                      <p:to>
                                        <p:strVal val="visible"/>
                                      </p:to>
                                    </p:set>
                                    <p:animEffect transition="in" filter="slide(fromRight)">
                                      <p:cBhvr>
                                        <p:cTn id="13" dur="3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DSC_014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1269" name="Picture 5" descr="DSC_0150"/>
          <p:cNvPicPr>
            <a:picLocks noChangeAspect="1" noChangeArrowheads="1"/>
          </p:cNvPicPr>
          <p:nvPr/>
        </p:nvPicPr>
        <p:blipFill>
          <a:blip r:embed="rId3" cstate="print"/>
          <a:srcRect/>
          <a:stretch>
            <a:fillRect/>
          </a:stretch>
        </p:blipFill>
        <p:spPr bwMode="auto">
          <a:xfrm>
            <a:off x="0" y="1"/>
            <a:ext cx="9144000" cy="6858000"/>
          </a:xfrm>
          <a:prstGeom prst="rect">
            <a:avLst/>
          </a:prstGeom>
          <a:noFill/>
          <a:ln w="9525">
            <a:noFill/>
            <a:miter lim="800000"/>
            <a:headEnd/>
            <a:tailEnd/>
          </a:ln>
        </p:spPr>
      </p:pic>
      <p:sp>
        <p:nvSpPr>
          <p:cNvPr id="10244" name="3 CuadroTexto"/>
          <p:cNvSpPr txBox="1">
            <a:spLocks noChangeArrowheads="1"/>
          </p:cNvSpPr>
          <p:nvPr/>
        </p:nvSpPr>
        <p:spPr bwMode="auto">
          <a:xfrm>
            <a:off x="0" y="765175"/>
            <a:ext cx="9144000" cy="830263"/>
          </a:xfrm>
          <a:prstGeom prst="rect">
            <a:avLst/>
          </a:prstGeom>
          <a:noFill/>
          <a:ln w="9525">
            <a:noFill/>
            <a:miter lim="800000"/>
            <a:headEnd/>
            <a:tailEnd/>
          </a:ln>
        </p:spPr>
        <p:txBody>
          <a:bodyPr>
            <a:spAutoFit/>
          </a:bodyPr>
          <a:lstStyle/>
          <a:p>
            <a:pPr algn="ctr"/>
            <a:r>
              <a:rPr lang="es-ES" sz="2400" dirty="0"/>
              <a:t>desfiladeros de águilas y cordilleras de toros con el orgullo en el asta.</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5000"/>
                                        <p:tgtEl>
                                          <p:spTgt spid="11269"/>
                                        </p:tgtEl>
                                        <p:attrNameLst>
                                          <p:attrName>ppt_x</p:attrName>
                                        </p:attrNameLst>
                                      </p:cBhvr>
                                      <p:tavLst>
                                        <p:tav tm="0">
                                          <p:val>
                                            <p:strVal val="ppt_x"/>
                                          </p:val>
                                        </p:tav>
                                        <p:tav tm="100000">
                                          <p:val>
                                            <p:strVal val="ppt_x-ppt_w/2"/>
                                          </p:val>
                                        </p:tav>
                                      </p:tavLst>
                                    </p:anim>
                                    <p:anim calcmode="lin" valueType="num">
                                      <p:cBhvr>
                                        <p:cTn id="7" dur="5000"/>
                                        <p:tgtEl>
                                          <p:spTgt spid="11269"/>
                                        </p:tgtEl>
                                        <p:attrNameLst>
                                          <p:attrName>ppt_y</p:attrName>
                                        </p:attrNameLst>
                                      </p:cBhvr>
                                      <p:tavLst>
                                        <p:tav tm="0">
                                          <p:val>
                                            <p:strVal val="ppt_y"/>
                                          </p:val>
                                        </p:tav>
                                        <p:tav tm="100000">
                                          <p:val>
                                            <p:strVal val="ppt_y"/>
                                          </p:val>
                                        </p:tav>
                                      </p:tavLst>
                                    </p:anim>
                                    <p:anim calcmode="lin" valueType="num">
                                      <p:cBhvr>
                                        <p:cTn id="8" dur="5000"/>
                                        <p:tgtEl>
                                          <p:spTgt spid="11269"/>
                                        </p:tgtEl>
                                        <p:attrNameLst>
                                          <p:attrName>ppt_w</p:attrName>
                                        </p:attrNameLst>
                                      </p:cBhvr>
                                      <p:tavLst>
                                        <p:tav tm="0">
                                          <p:val>
                                            <p:strVal val="ppt_w"/>
                                          </p:val>
                                        </p:tav>
                                        <p:tav tm="100000">
                                          <p:val>
                                            <p:fltVal val="0"/>
                                          </p:val>
                                        </p:tav>
                                      </p:tavLst>
                                    </p:anim>
                                    <p:anim calcmode="lin" valueType="num">
                                      <p:cBhvr>
                                        <p:cTn id="9" dur="5000"/>
                                        <p:tgtEl>
                                          <p:spTgt spid="11269"/>
                                        </p:tgtEl>
                                        <p:attrNameLst>
                                          <p:attrName>ppt_h</p:attrName>
                                        </p:attrNameLst>
                                      </p:cBhvr>
                                      <p:tavLst>
                                        <p:tav tm="0">
                                          <p:val>
                                            <p:strVal val="ppt_h"/>
                                          </p:val>
                                        </p:tav>
                                        <p:tav tm="100000">
                                          <p:val>
                                            <p:strVal val="ppt_h"/>
                                          </p:val>
                                        </p:tav>
                                      </p:tavLst>
                                    </p:anim>
                                    <p:set>
                                      <p:cBhvr>
                                        <p:cTn id="10" dur="1" fill="hold">
                                          <p:stCondLst>
                                            <p:cond delay="4999"/>
                                          </p:stCondLst>
                                        </p:cTn>
                                        <p:tgtEl>
                                          <p:spTgt spid="1126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grpId="0" nodeType="clickEffect">
                                  <p:stCondLst>
                                    <p:cond delay="0"/>
                                  </p:stCondLst>
                                  <p:iterate type="lt">
                                    <p:tmPct val="50000"/>
                                  </p:iterate>
                                  <p:childTnLst>
                                    <p:set>
                                      <p:cBhvr>
                                        <p:cTn id="14" dur="1" fill="hold">
                                          <p:stCondLst>
                                            <p:cond delay="0"/>
                                          </p:stCondLst>
                                        </p:cTn>
                                        <p:tgtEl>
                                          <p:spTgt spid="10244"/>
                                        </p:tgtEl>
                                        <p:attrNameLst>
                                          <p:attrName>style.visibility</p:attrName>
                                        </p:attrNameLst>
                                      </p:cBhvr>
                                      <p:to>
                                        <p:strVal val="visible"/>
                                      </p:to>
                                    </p:set>
                                    <p:anim calcmode="discrete" valueType="clr">
                                      <p:cBhvr override="childStyle">
                                        <p:cTn id="15" dur="80"/>
                                        <p:tgtEl>
                                          <p:spTgt spid="10244"/>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10244"/>
                                        </p:tgtEl>
                                        <p:attrNameLst>
                                          <p:attrName>fillcolor</p:attrName>
                                        </p:attrNameLst>
                                      </p:cBhvr>
                                      <p:tavLst>
                                        <p:tav tm="0">
                                          <p:val>
                                            <p:clrVal>
                                              <a:schemeClr val="accent2"/>
                                            </p:clrVal>
                                          </p:val>
                                        </p:tav>
                                        <p:tav tm="50000">
                                          <p:val>
                                            <p:clrVal>
                                              <a:schemeClr val="hlink"/>
                                            </p:clrVal>
                                          </p:val>
                                        </p:tav>
                                      </p:tavLst>
                                    </p:anim>
                                    <p:set>
                                      <p:cBhvr>
                                        <p:cTn id="17" dur="80"/>
                                        <p:tgtEl>
                                          <p:spTgt spid="1024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DSC_015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2293" name="Picture 5" descr="DSC_0154"/>
          <p:cNvPicPr>
            <a:picLocks noChangeAspect="1" noChangeArrowheads="1"/>
          </p:cNvPicPr>
          <p:nvPr/>
        </p:nvPicPr>
        <p:blipFill>
          <a:blip r:embed="rId3" cstate="print"/>
          <a:srcRect/>
          <a:stretch>
            <a:fillRect/>
          </a:stretch>
        </p:blipFill>
        <p:spPr bwMode="auto">
          <a:xfrm>
            <a:off x="0" y="1"/>
            <a:ext cx="9144000" cy="6858000"/>
          </a:xfrm>
          <a:prstGeom prst="rect">
            <a:avLst/>
          </a:prstGeom>
          <a:noFill/>
          <a:ln w="9525">
            <a:noFill/>
            <a:miter lim="800000"/>
            <a:headEnd/>
            <a:tailEnd/>
          </a:ln>
        </p:spPr>
      </p:pic>
      <p:sp>
        <p:nvSpPr>
          <p:cNvPr id="11268" name="3 CuadroTexto"/>
          <p:cNvSpPr txBox="1">
            <a:spLocks noChangeArrowheads="1"/>
          </p:cNvSpPr>
          <p:nvPr/>
        </p:nvSpPr>
        <p:spPr bwMode="auto">
          <a:xfrm>
            <a:off x="4283968" y="116632"/>
            <a:ext cx="4860032" cy="830997"/>
          </a:xfrm>
          <a:prstGeom prst="rect">
            <a:avLst/>
          </a:prstGeom>
          <a:noFill/>
          <a:ln w="9525">
            <a:noFill/>
            <a:miter lim="800000"/>
            <a:headEnd/>
            <a:tailEnd/>
          </a:ln>
        </p:spPr>
        <p:txBody>
          <a:bodyPr wrap="square">
            <a:spAutoFit/>
          </a:bodyPr>
          <a:lstStyle/>
          <a:p>
            <a:pPr algn="ctr"/>
            <a:r>
              <a:rPr lang="es-ES" sz="2400" dirty="0"/>
              <a:t>Nunca medraron los bueyes </a:t>
            </a:r>
            <a:endParaRPr lang="es-ES" sz="2400" dirty="0" smtClean="0"/>
          </a:p>
          <a:p>
            <a:pPr algn="ctr"/>
            <a:r>
              <a:rPr lang="es-ES" sz="2400" dirty="0" smtClean="0"/>
              <a:t>en </a:t>
            </a:r>
            <a:r>
              <a:rPr lang="es-ES" sz="2400" dirty="0"/>
              <a:t>los páramos de España.</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xit" presetSubtype="0" decel="100000" fill="hold" nodeType="clickEffect">
                                  <p:stCondLst>
                                    <p:cond delay="0"/>
                                  </p:stCondLst>
                                  <p:childTnLst>
                                    <p:anim calcmode="lin" valueType="num">
                                      <p:cBhvr>
                                        <p:cTn id="6" dur="5000"/>
                                        <p:tgtEl>
                                          <p:spTgt spid="12293"/>
                                        </p:tgtEl>
                                        <p:attrNameLst>
                                          <p:attrName>ppt_w</p:attrName>
                                        </p:attrNameLst>
                                      </p:cBhvr>
                                      <p:tavLst>
                                        <p:tav tm="0">
                                          <p:val>
                                            <p:strVal val="ppt_w"/>
                                          </p:val>
                                        </p:tav>
                                        <p:tav tm="100000">
                                          <p:val>
                                            <p:strVal val="ppt_w*0.05"/>
                                          </p:val>
                                        </p:tav>
                                      </p:tavLst>
                                    </p:anim>
                                    <p:anim calcmode="lin" valueType="num">
                                      <p:cBhvr>
                                        <p:cTn id="7" dur="5000"/>
                                        <p:tgtEl>
                                          <p:spTgt spid="12293"/>
                                        </p:tgtEl>
                                        <p:attrNameLst>
                                          <p:attrName>ppt_h</p:attrName>
                                        </p:attrNameLst>
                                      </p:cBhvr>
                                      <p:tavLst>
                                        <p:tav tm="0">
                                          <p:val>
                                            <p:strVal val="ppt_h"/>
                                          </p:val>
                                        </p:tav>
                                        <p:tav tm="100000">
                                          <p:val>
                                            <p:strVal val="ppt_h"/>
                                          </p:val>
                                        </p:tav>
                                      </p:tavLst>
                                    </p:anim>
                                    <p:anim calcmode="lin" valueType="num">
                                      <p:cBhvr>
                                        <p:cTn id="8" dur="5000"/>
                                        <p:tgtEl>
                                          <p:spTgt spid="12293"/>
                                        </p:tgtEl>
                                        <p:attrNameLst>
                                          <p:attrName>ppt_x</p:attrName>
                                        </p:attrNameLst>
                                      </p:cBhvr>
                                      <p:tavLst>
                                        <p:tav tm="0">
                                          <p:val>
                                            <p:strVal val="ppt_x"/>
                                          </p:val>
                                        </p:tav>
                                        <p:tav tm="100000">
                                          <p:val>
                                            <p:strVal val="ppt_x-.2"/>
                                          </p:val>
                                        </p:tav>
                                      </p:tavLst>
                                    </p:anim>
                                    <p:anim calcmode="lin" valueType="num">
                                      <p:cBhvr>
                                        <p:cTn id="9" dur="5000"/>
                                        <p:tgtEl>
                                          <p:spTgt spid="12293"/>
                                        </p:tgtEl>
                                        <p:attrNameLst>
                                          <p:attrName>ppt_y</p:attrName>
                                        </p:attrNameLst>
                                      </p:cBhvr>
                                      <p:tavLst>
                                        <p:tav tm="0">
                                          <p:val>
                                            <p:strVal val="ppt_y"/>
                                          </p:val>
                                        </p:tav>
                                        <p:tav tm="100000">
                                          <p:val>
                                            <p:strVal val="ppt_y"/>
                                          </p:val>
                                        </p:tav>
                                      </p:tavLst>
                                    </p:anim>
                                    <p:animEffect transition="out" filter="fade">
                                      <p:cBhvr>
                                        <p:cTn id="10" dur="5000"/>
                                        <p:tgtEl>
                                          <p:spTgt spid="12293"/>
                                        </p:tgtEl>
                                      </p:cBhvr>
                                    </p:animEffect>
                                    <p:set>
                                      <p:cBhvr>
                                        <p:cTn id="11" dur="1" fill="hold">
                                          <p:stCondLst>
                                            <p:cond delay="4999"/>
                                          </p:stCondLst>
                                        </p:cTn>
                                        <p:tgtEl>
                                          <p:spTgt spid="12293"/>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7" presetClass="entr" presetSubtype="0" fill="hold" grpId="0" nodeType="clickEffect">
                                  <p:stCondLst>
                                    <p:cond delay="0"/>
                                  </p:stCondLst>
                                  <p:iterate type="lt">
                                    <p:tmPct val="50000"/>
                                  </p:iterate>
                                  <p:childTnLst>
                                    <p:set>
                                      <p:cBhvr>
                                        <p:cTn id="15" dur="1" fill="hold">
                                          <p:stCondLst>
                                            <p:cond delay="0"/>
                                          </p:stCondLst>
                                        </p:cTn>
                                        <p:tgtEl>
                                          <p:spTgt spid="11268"/>
                                        </p:tgtEl>
                                        <p:attrNameLst>
                                          <p:attrName>style.visibility</p:attrName>
                                        </p:attrNameLst>
                                      </p:cBhvr>
                                      <p:to>
                                        <p:strVal val="visible"/>
                                      </p:to>
                                    </p:set>
                                    <p:anim calcmode="discrete" valueType="clr">
                                      <p:cBhvr override="childStyle">
                                        <p:cTn id="16" dur="80"/>
                                        <p:tgtEl>
                                          <p:spTgt spid="11268"/>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11268"/>
                                        </p:tgtEl>
                                        <p:attrNameLst>
                                          <p:attrName>fillcolor</p:attrName>
                                        </p:attrNameLst>
                                      </p:cBhvr>
                                      <p:tavLst>
                                        <p:tav tm="0">
                                          <p:val>
                                            <p:clrVal>
                                              <a:schemeClr val="accent2"/>
                                            </p:clrVal>
                                          </p:val>
                                        </p:tav>
                                        <p:tav tm="50000">
                                          <p:val>
                                            <p:clrVal>
                                              <a:schemeClr val="hlink"/>
                                            </p:clrVal>
                                          </p:val>
                                        </p:tav>
                                      </p:tavLst>
                                    </p:anim>
                                    <p:set>
                                      <p:cBhvr>
                                        <p:cTn id="18" dur="80"/>
                                        <p:tgtEl>
                                          <p:spTgt spid="1126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DSC_015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3317" name="Picture 5" descr="DSC_0161"/>
          <p:cNvPicPr>
            <a:picLocks noChangeAspect="1" noChangeArrowheads="1"/>
          </p:cNvPicPr>
          <p:nvPr/>
        </p:nvPicPr>
        <p:blipFill>
          <a:blip r:embed="rId3" cstate="print"/>
          <a:srcRect/>
          <a:stretch>
            <a:fillRect/>
          </a:stretch>
        </p:blipFill>
        <p:spPr bwMode="auto">
          <a:xfrm>
            <a:off x="0" y="1"/>
            <a:ext cx="9144000" cy="6858000"/>
          </a:xfrm>
          <a:prstGeom prst="rect">
            <a:avLst/>
          </a:prstGeom>
          <a:noFill/>
          <a:ln w="9525">
            <a:noFill/>
            <a:miter lim="800000"/>
            <a:headEnd/>
            <a:tailEnd/>
          </a:ln>
        </p:spPr>
      </p:pic>
      <p:sp>
        <p:nvSpPr>
          <p:cNvPr id="12292" name="3 CuadroTexto"/>
          <p:cNvSpPr txBox="1">
            <a:spLocks noChangeArrowheads="1"/>
          </p:cNvSpPr>
          <p:nvPr/>
        </p:nvSpPr>
        <p:spPr bwMode="auto">
          <a:xfrm>
            <a:off x="3995738" y="115888"/>
            <a:ext cx="5148262" cy="831850"/>
          </a:xfrm>
          <a:prstGeom prst="rect">
            <a:avLst/>
          </a:prstGeom>
          <a:noFill/>
          <a:ln w="9525">
            <a:noFill/>
            <a:miter lim="800000"/>
            <a:headEnd/>
            <a:tailEnd/>
          </a:ln>
        </p:spPr>
        <p:txBody>
          <a:bodyPr>
            <a:spAutoFit/>
          </a:bodyPr>
          <a:lstStyle/>
          <a:p>
            <a:pPr algn="ctr"/>
            <a:r>
              <a:rPr lang="es-ES" sz="2400" dirty="0"/>
              <a:t>¿Quién habló de echar un yugo sobre el cuello de esta raza?</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9" fill="hold" nodeType="clickEffect">
                                  <p:stCondLst>
                                    <p:cond delay="0"/>
                                  </p:stCondLst>
                                  <p:childTnLst>
                                    <p:anim calcmode="lin" valueType="num">
                                      <p:cBhvr additive="base">
                                        <p:cTn id="6" dur="5000"/>
                                        <p:tgtEl>
                                          <p:spTgt spid="13317"/>
                                        </p:tgtEl>
                                        <p:attrNameLst>
                                          <p:attrName>ppt_x</p:attrName>
                                        </p:attrNameLst>
                                      </p:cBhvr>
                                      <p:tavLst>
                                        <p:tav tm="0">
                                          <p:val>
                                            <p:strVal val="ppt_x"/>
                                          </p:val>
                                        </p:tav>
                                        <p:tav tm="100000">
                                          <p:val>
                                            <p:strVal val="0-ppt_w/2"/>
                                          </p:val>
                                        </p:tav>
                                      </p:tavLst>
                                    </p:anim>
                                    <p:anim calcmode="lin" valueType="num">
                                      <p:cBhvr additive="base">
                                        <p:cTn id="7" dur="5000"/>
                                        <p:tgtEl>
                                          <p:spTgt spid="13317"/>
                                        </p:tgtEl>
                                        <p:attrNameLst>
                                          <p:attrName>ppt_y</p:attrName>
                                        </p:attrNameLst>
                                      </p:cBhvr>
                                      <p:tavLst>
                                        <p:tav tm="0">
                                          <p:val>
                                            <p:strVal val="ppt_y"/>
                                          </p:val>
                                        </p:tav>
                                        <p:tav tm="100000">
                                          <p:val>
                                            <p:strVal val="0-ppt_h/2"/>
                                          </p:val>
                                        </p:tav>
                                      </p:tavLst>
                                    </p:anim>
                                    <p:set>
                                      <p:cBhvr>
                                        <p:cTn id="8" dur="1" fill="hold">
                                          <p:stCondLst>
                                            <p:cond delay="4999"/>
                                          </p:stCondLst>
                                        </p:cTn>
                                        <p:tgtEl>
                                          <p:spTgt spid="1331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12292"/>
                                        </p:tgtEl>
                                        <p:attrNameLst>
                                          <p:attrName>style.visibility</p:attrName>
                                        </p:attrNameLst>
                                      </p:cBhvr>
                                      <p:to>
                                        <p:strVal val="visible"/>
                                      </p:to>
                                    </p:set>
                                    <p:anim calcmode="discrete" valueType="clr">
                                      <p:cBhvr override="childStyle">
                                        <p:cTn id="13" dur="80"/>
                                        <p:tgtEl>
                                          <p:spTgt spid="12292"/>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12292"/>
                                        </p:tgtEl>
                                        <p:attrNameLst>
                                          <p:attrName>fillcolor</p:attrName>
                                        </p:attrNameLst>
                                      </p:cBhvr>
                                      <p:tavLst>
                                        <p:tav tm="0">
                                          <p:val>
                                            <p:clrVal>
                                              <a:schemeClr val="accent2"/>
                                            </p:clrVal>
                                          </p:val>
                                        </p:tav>
                                        <p:tav tm="50000">
                                          <p:val>
                                            <p:clrVal>
                                              <a:schemeClr val="hlink"/>
                                            </p:clrVal>
                                          </p:val>
                                        </p:tav>
                                      </p:tavLst>
                                    </p:anim>
                                    <p:set>
                                      <p:cBhvr>
                                        <p:cTn id="15" dur="80"/>
                                        <p:tgtEl>
                                          <p:spTgt spid="1229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DSC_016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4341" name="Picture 5" descr="DSC_0166"/>
          <p:cNvPicPr>
            <a:picLocks noChangeAspect="1" noChangeArrowheads="1"/>
          </p:cNvPicPr>
          <p:nvPr/>
        </p:nvPicPr>
        <p:blipFill>
          <a:blip r:embed="rId3" cstate="print"/>
          <a:srcRect/>
          <a:stretch>
            <a:fillRect/>
          </a:stretch>
        </p:blipFill>
        <p:spPr bwMode="auto">
          <a:xfrm>
            <a:off x="0" y="1"/>
            <a:ext cx="9144000" cy="6858000"/>
          </a:xfrm>
          <a:prstGeom prst="rect">
            <a:avLst/>
          </a:prstGeom>
          <a:noFill/>
          <a:ln w="9525">
            <a:noFill/>
            <a:miter lim="800000"/>
            <a:headEnd/>
            <a:tailEnd/>
          </a:ln>
        </p:spPr>
      </p:pic>
      <p:pic>
        <p:nvPicPr>
          <p:cNvPr id="14342" name="Picture 6" descr="DSC_0168"/>
          <p:cNvPicPr>
            <a:picLocks noChangeAspect="1" noChangeArrowheads="1"/>
          </p:cNvPicPr>
          <p:nvPr/>
        </p:nvPicPr>
        <p:blipFill>
          <a:blip r:embed="rId4" cstate="print"/>
          <a:srcRect/>
          <a:stretch>
            <a:fillRect/>
          </a:stretch>
        </p:blipFill>
        <p:spPr bwMode="auto">
          <a:xfrm>
            <a:off x="0" y="1"/>
            <a:ext cx="9144000" cy="6858000"/>
          </a:xfrm>
          <a:prstGeom prst="rect">
            <a:avLst/>
          </a:prstGeom>
          <a:noFill/>
          <a:ln w="9525">
            <a:noFill/>
            <a:miter lim="800000"/>
            <a:headEnd/>
            <a:tailEnd/>
          </a:ln>
        </p:spPr>
      </p:pic>
      <p:sp>
        <p:nvSpPr>
          <p:cNvPr id="13317" name="4 CuadroTexto"/>
          <p:cNvSpPr txBox="1">
            <a:spLocks noChangeArrowheads="1"/>
          </p:cNvSpPr>
          <p:nvPr/>
        </p:nvSpPr>
        <p:spPr bwMode="auto">
          <a:xfrm>
            <a:off x="0" y="0"/>
            <a:ext cx="9144000" cy="461963"/>
          </a:xfrm>
          <a:prstGeom prst="rect">
            <a:avLst/>
          </a:prstGeom>
          <a:noFill/>
          <a:ln w="9525">
            <a:noFill/>
            <a:miter lim="800000"/>
            <a:headEnd/>
            <a:tailEnd/>
          </a:ln>
        </p:spPr>
        <p:txBody>
          <a:bodyPr>
            <a:spAutoFit/>
          </a:bodyPr>
          <a:lstStyle/>
          <a:p>
            <a:pPr algn="ctr"/>
            <a:r>
              <a:rPr lang="es-ES" sz="2400" dirty="0"/>
              <a:t>¿Quién ha puesto el huracán jamás ni yugos ni trabas,</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5000"/>
                                        <p:tgtEl>
                                          <p:spTgt spid="14342"/>
                                        </p:tgtEl>
                                        <p:attrNameLst>
                                          <p:attrName>ppt_x</p:attrName>
                                        </p:attrNameLst>
                                      </p:cBhvr>
                                      <p:tavLst>
                                        <p:tav tm="0">
                                          <p:val>
                                            <p:strVal val="ppt_x"/>
                                          </p:val>
                                        </p:tav>
                                        <p:tav tm="100000">
                                          <p:val>
                                            <p:strVal val="ppt_x-.2"/>
                                          </p:val>
                                        </p:tav>
                                      </p:tavLst>
                                    </p:anim>
                                    <p:anim calcmode="lin" valueType="num">
                                      <p:cBhvr>
                                        <p:cTn id="7" dur="5000"/>
                                        <p:tgtEl>
                                          <p:spTgt spid="14342"/>
                                        </p:tgtEl>
                                        <p:attrNameLst>
                                          <p:attrName>ppt_y</p:attrName>
                                        </p:attrNameLst>
                                      </p:cBhvr>
                                      <p:tavLst>
                                        <p:tav tm="0">
                                          <p:val>
                                            <p:strVal val="ppt_y"/>
                                          </p:val>
                                        </p:tav>
                                        <p:tav tm="100000">
                                          <p:val>
                                            <p:strVal val="ppt_y"/>
                                          </p:val>
                                        </p:tav>
                                      </p:tavLst>
                                    </p:anim>
                                    <p:animEffect transition="out" filter="fade">
                                      <p:cBhvr>
                                        <p:cTn id="8" dur="5000"/>
                                        <p:tgtEl>
                                          <p:spTgt spid="14342"/>
                                        </p:tgtEl>
                                      </p:cBhvr>
                                    </p:animEffect>
                                    <p:set>
                                      <p:cBhvr>
                                        <p:cTn id="9" dur="1" fill="hold">
                                          <p:stCondLst>
                                            <p:cond delay="4999"/>
                                          </p:stCondLst>
                                        </p:cTn>
                                        <p:tgtEl>
                                          <p:spTgt spid="1434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xit" presetSubtype="2" fill="hold" nodeType="clickEffect">
                                  <p:stCondLst>
                                    <p:cond delay="0"/>
                                  </p:stCondLst>
                                  <p:childTnLst>
                                    <p:anim calcmode="lin" valueType="num">
                                      <p:cBhvr additive="base">
                                        <p:cTn id="13" dur="5000"/>
                                        <p:tgtEl>
                                          <p:spTgt spid="14341"/>
                                        </p:tgtEl>
                                        <p:attrNameLst>
                                          <p:attrName>ppt_x</p:attrName>
                                        </p:attrNameLst>
                                      </p:cBhvr>
                                      <p:tavLst>
                                        <p:tav tm="0">
                                          <p:val>
                                            <p:strVal val="ppt_x"/>
                                          </p:val>
                                        </p:tav>
                                        <p:tav tm="100000">
                                          <p:val>
                                            <p:strVal val="1+ppt_w/2"/>
                                          </p:val>
                                        </p:tav>
                                      </p:tavLst>
                                    </p:anim>
                                    <p:anim calcmode="lin" valueType="num">
                                      <p:cBhvr additive="base">
                                        <p:cTn id="14" dur="5000"/>
                                        <p:tgtEl>
                                          <p:spTgt spid="14341"/>
                                        </p:tgtEl>
                                        <p:attrNameLst>
                                          <p:attrName>ppt_y</p:attrName>
                                        </p:attrNameLst>
                                      </p:cBhvr>
                                      <p:tavLst>
                                        <p:tav tm="0">
                                          <p:val>
                                            <p:strVal val="ppt_y"/>
                                          </p:val>
                                        </p:tav>
                                        <p:tav tm="100000">
                                          <p:val>
                                            <p:strVal val="ppt_y"/>
                                          </p:val>
                                        </p:tav>
                                      </p:tavLst>
                                    </p:anim>
                                    <p:set>
                                      <p:cBhvr>
                                        <p:cTn id="15" dur="1" fill="hold">
                                          <p:stCondLst>
                                            <p:cond delay="4999"/>
                                          </p:stCondLst>
                                        </p:cTn>
                                        <p:tgtEl>
                                          <p:spTgt spid="14341"/>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13317"/>
                                        </p:tgtEl>
                                        <p:attrNameLst>
                                          <p:attrName>style.visibility</p:attrName>
                                        </p:attrNameLst>
                                      </p:cBhvr>
                                      <p:to>
                                        <p:strVal val="visible"/>
                                      </p:to>
                                    </p:set>
                                    <p:animEffect transition="in" filter="slide(fromBottom)">
                                      <p:cBhvr>
                                        <p:cTn id="20" dur="3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DSC_016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5366" name="Picture 6" descr="DSC_0173"/>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5367" name="Picture 7" descr="DSC_0175"/>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4341" name="4 CuadroTexto"/>
          <p:cNvSpPr txBox="1">
            <a:spLocks noChangeArrowheads="1"/>
          </p:cNvSpPr>
          <p:nvPr/>
        </p:nvSpPr>
        <p:spPr bwMode="auto">
          <a:xfrm>
            <a:off x="0" y="836613"/>
            <a:ext cx="9144000" cy="461962"/>
          </a:xfrm>
          <a:prstGeom prst="rect">
            <a:avLst/>
          </a:prstGeom>
          <a:noFill/>
          <a:ln w="9525">
            <a:noFill/>
            <a:miter lim="800000"/>
            <a:headEnd/>
            <a:tailEnd/>
          </a:ln>
        </p:spPr>
        <p:txBody>
          <a:bodyPr>
            <a:spAutoFit/>
          </a:bodyPr>
          <a:lstStyle/>
          <a:p>
            <a:pPr algn="ctr"/>
            <a:r>
              <a:rPr lang="es-ES" sz="2400" dirty="0"/>
              <a:t> ni quien el rayo detuvo prisionero en una jaula?</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15366"/>
                                        </p:tgtEl>
                                        <p:attrNameLst>
                                          <p:attrName>style.visibility</p:attrName>
                                        </p:attrNameLst>
                                      </p:cBhvr>
                                      <p:to>
                                        <p:strVal val="visible"/>
                                      </p:to>
                                    </p:set>
                                    <p:animEffect transition="in" filter="barn(outHorizontal)">
                                      <p:cBhvr>
                                        <p:cTn id="7" dur="3000"/>
                                        <p:tgtEl>
                                          <p:spTgt spid="1536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15367"/>
                                        </p:tgtEl>
                                        <p:attrNameLst>
                                          <p:attrName>style.visibility</p:attrName>
                                        </p:attrNameLst>
                                      </p:cBhvr>
                                      <p:to>
                                        <p:strVal val="visible"/>
                                      </p:to>
                                    </p:set>
                                    <p:animEffect transition="in" filter="barn(outVertical)">
                                      <p:cBhvr>
                                        <p:cTn id="12" dur="3000"/>
                                        <p:tgtEl>
                                          <p:spTgt spid="15367"/>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14341"/>
                                        </p:tgtEl>
                                        <p:attrNameLst>
                                          <p:attrName>style.visibility</p:attrName>
                                        </p:attrNameLst>
                                      </p:cBhvr>
                                      <p:to>
                                        <p:strVal val="visible"/>
                                      </p:to>
                                    </p:set>
                                    <p:anim calcmode="lin" valueType="num">
                                      <p:cBhvr>
                                        <p:cTn id="17" dur="3000" fill="hold"/>
                                        <p:tgtEl>
                                          <p:spTgt spid="14341"/>
                                        </p:tgtEl>
                                        <p:attrNameLst>
                                          <p:attrName>ppt_w</p:attrName>
                                        </p:attrNameLst>
                                      </p:cBhvr>
                                      <p:tavLst>
                                        <p:tav tm="0">
                                          <p:val>
                                            <p:fltVal val="0"/>
                                          </p:val>
                                        </p:tav>
                                        <p:tav tm="100000">
                                          <p:val>
                                            <p:strVal val="#ppt_w"/>
                                          </p:val>
                                        </p:tav>
                                      </p:tavLst>
                                    </p:anim>
                                    <p:anim calcmode="lin" valueType="num">
                                      <p:cBhvr>
                                        <p:cTn id="18" dur="3000" fill="hold"/>
                                        <p:tgtEl>
                                          <p:spTgt spid="143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DSC_0183"/>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6389" name="Picture 5" descr="DSC_018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5364" name="3 CuadroTexto"/>
          <p:cNvSpPr txBox="1">
            <a:spLocks noChangeArrowheads="1"/>
          </p:cNvSpPr>
          <p:nvPr/>
        </p:nvSpPr>
        <p:spPr bwMode="auto">
          <a:xfrm>
            <a:off x="1835150" y="765175"/>
            <a:ext cx="7092950" cy="461963"/>
          </a:xfrm>
          <a:prstGeom prst="rect">
            <a:avLst/>
          </a:prstGeom>
          <a:noFill/>
          <a:ln w="9525">
            <a:noFill/>
            <a:miter lim="800000"/>
            <a:headEnd/>
            <a:tailEnd/>
          </a:ln>
        </p:spPr>
        <p:txBody>
          <a:bodyPr>
            <a:spAutoFit/>
          </a:bodyPr>
          <a:lstStyle/>
          <a:p>
            <a:pPr algn="ctr"/>
            <a:r>
              <a:rPr lang="es-ES" sz="2400" dirty="0"/>
              <a:t>Asturianos de braveza, vascos de piedra blindada,</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checkerboard(across)">
                                      <p:cBhvr>
                                        <p:cTn id="7" dur="3000"/>
                                        <p:tgtEl>
                                          <p:spTgt spid="16389"/>
                                        </p:tgtEl>
                                      </p:cBhvr>
                                    </p:animEffect>
                                  </p:childTnLst>
                                </p:cTn>
                              </p:par>
                              <p:par>
                                <p:cTn id="8" presetID="23" presetClass="entr" presetSubtype="16" fill="hold" nodeType="withEffect">
                                  <p:stCondLst>
                                    <p:cond delay="0"/>
                                  </p:stCondLst>
                                  <p:childTnLst>
                                    <p:set>
                                      <p:cBhvr>
                                        <p:cTn id="9" dur="1" fill="hold">
                                          <p:stCondLst>
                                            <p:cond delay="0"/>
                                          </p:stCondLst>
                                        </p:cTn>
                                        <p:tgtEl>
                                          <p:spTgt spid="16389"/>
                                        </p:tgtEl>
                                        <p:attrNameLst>
                                          <p:attrName>style.visibility</p:attrName>
                                        </p:attrNameLst>
                                      </p:cBhvr>
                                      <p:to>
                                        <p:strVal val="visible"/>
                                      </p:to>
                                    </p:set>
                                    <p:anim calcmode="lin" valueType="num">
                                      <p:cBhvr>
                                        <p:cTn id="10" dur="3000" fill="hold"/>
                                        <p:tgtEl>
                                          <p:spTgt spid="16389"/>
                                        </p:tgtEl>
                                        <p:attrNameLst>
                                          <p:attrName>ppt_w</p:attrName>
                                        </p:attrNameLst>
                                      </p:cBhvr>
                                      <p:tavLst>
                                        <p:tav tm="0">
                                          <p:val>
                                            <p:fltVal val="0"/>
                                          </p:val>
                                        </p:tav>
                                        <p:tav tm="100000">
                                          <p:val>
                                            <p:strVal val="#ppt_w"/>
                                          </p:val>
                                        </p:tav>
                                      </p:tavLst>
                                    </p:anim>
                                    <p:anim calcmode="lin" valueType="num">
                                      <p:cBhvr>
                                        <p:cTn id="11" dur="3000" fill="hold"/>
                                        <p:tgtEl>
                                          <p:spTgt spid="16389"/>
                                        </p:tgtEl>
                                        <p:attrNameLst>
                                          <p:attrName>ppt_h</p:attrName>
                                        </p:attrNameLst>
                                      </p:cBhvr>
                                      <p:tavLst>
                                        <p:tav tm="0">
                                          <p:val>
                                            <p:fltVal val="0"/>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12" presetClass="entr" presetSubtype="2" fill="hold" grpId="0" nodeType="clickEffect">
                                  <p:stCondLst>
                                    <p:cond delay="0"/>
                                  </p:stCondLst>
                                  <p:childTnLst>
                                    <p:set>
                                      <p:cBhvr>
                                        <p:cTn id="15" dur="1" fill="hold">
                                          <p:stCondLst>
                                            <p:cond delay="0"/>
                                          </p:stCondLst>
                                        </p:cTn>
                                        <p:tgtEl>
                                          <p:spTgt spid="15364"/>
                                        </p:tgtEl>
                                        <p:attrNameLst>
                                          <p:attrName>style.visibility</p:attrName>
                                        </p:attrNameLst>
                                      </p:cBhvr>
                                      <p:to>
                                        <p:strVal val="visible"/>
                                      </p:to>
                                    </p:set>
                                    <p:animEffect transition="in" filter="slide(fromRight)">
                                      <p:cBhvr>
                                        <p:cTn id="16" dur="3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DSC_0185"/>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7413" name="Picture 5" descr="DSC_0186"/>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6388" name="3 CuadroTexto"/>
          <p:cNvSpPr txBox="1">
            <a:spLocks noChangeArrowheads="1"/>
          </p:cNvSpPr>
          <p:nvPr/>
        </p:nvSpPr>
        <p:spPr bwMode="auto">
          <a:xfrm>
            <a:off x="755650" y="908050"/>
            <a:ext cx="8064500" cy="461963"/>
          </a:xfrm>
          <a:prstGeom prst="rect">
            <a:avLst/>
          </a:prstGeom>
          <a:noFill/>
          <a:ln w="9525">
            <a:noFill/>
            <a:miter lim="800000"/>
            <a:headEnd/>
            <a:tailEnd/>
          </a:ln>
        </p:spPr>
        <p:txBody>
          <a:bodyPr>
            <a:spAutoFit/>
          </a:bodyPr>
          <a:lstStyle/>
          <a:p>
            <a:pPr algn="ctr"/>
            <a:r>
              <a:rPr lang="es-ES" sz="2400" dirty="0"/>
              <a:t>valencianos de alegría,  y castellanos de alma,</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8" fill="hold" nodeType="clickEffect">
                                  <p:stCondLst>
                                    <p:cond delay="0"/>
                                  </p:stCondLst>
                                  <p:childTnLst>
                                    <p:anim calcmode="lin" valueType="num">
                                      <p:cBhvr additive="base">
                                        <p:cTn id="6" dur="5000"/>
                                        <p:tgtEl>
                                          <p:spTgt spid="17413"/>
                                        </p:tgtEl>
                                        <p:attrNameLst>
                                          <p:attrName>ppt_x</p:attrName>
                                        </p:attrNameLst>
                                      </p:cBhvr>
                                      <p:tavLst>
                                        <p:tav tm="0">
                                          <p:val>
                                            <p:strVal val="ppt_x"/>
                                          </p:val>
                                        </p:tav>
                                        <p:tav tm="100000">
                                          <p:val>
                                            <p:strVal val="0-ppt_w/2"/>
                                          </p:val>
                                        </p:tav>
                                      </p:tavLst>
                                    </p:anim>
                                    <p:anim calcmode="lin" valueType="num">
                                      <p:cBhvr additive="base">
                                        <p:cTn id="7" dur="5000"/>
                                        <p:tgtEl>
                                          <p:spTgt spid="17413"/>
                                        </p:tgtEl>
                                        <p:attrNameLst>
                                          <p:attrName>ppt_y</p:attrName>
                                        </p:attrNameLst>
                                      </p:cBhvr>
                                      <p:tavLst>
                                        <p:tav tm="0">
                                          <p:val>
                                            <p:strVal val="ppt_y"/>
                                          </p:val>
                                        </p:tav>
                                        <p:tav tm="100000">
                                          <p:val>
                                            <p:strVal val="ppt_y"/>
                                          </p:val>
                                        </p:tav>
                                      </p:tavLst>
                                    </p:anim>
                                    <p:set>
                                      <p:cBhvr>
                                        <p:cTn id="8" dur="1" fill="hold">
                                          <p:stCondLst>
                                            <p:cond delay="4999"/>
                                          </p:stCondLst>
                                        </p:cTn>
                                        <p:tgtEl>
                                          <p:spTgt spid="1741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6388"/>
                                        </p:tgtEl>
                                        <p:attrNameLst>
                                          <p:attrName>style.visibility</p:attrName>
                                        </p:attrNameLst>
                                      </p:cBhvr>
                                      <p:to>
                                        <p:strVal val="visible"/>
                                      </p:to>
                                    </p:set>
                                    <p:animEffect transition="in" filter="fade">
                                      <p:cBhvr>
                                        <p:cTn id="13" dur="3000"/>
                                        <p:tgtEl>
                                          <p:spTgt spid="16388"/>
                                        </p:tgtEl>
                                      </p:cBhvr>
                                    </p:animEffect>
                                    <p:anim calcmode="lin" valueType="num">
                                      <p:cBhvr>
                                        <p:cTn id="14" dur="3000" fill="hold"/>
                                        <p:tgtEl>
                                          <p:spTgt spid="16388"/>
                                        </p:tgtEl>
                                        <p:attrNameLst>
                                          <p:attrName>ppt_x</p:attrName>
                                        </p:attrNameLst>
                                      </p:cBhvr>
                                      <p:tavLst>
                                        <p:tav tm="0">
                                          <p:val>
                                            <p:strVal val="#ppt_x"/>
                                          </p:val>
                                        </p:tav>
                                        <p:tav tm="100000">
                                          <p:val>
                                            <p:strVal val="#ppt_x"/>
                                          </p:val>
                                        </p:tav>
                                      </p:tavLst>
                                    </p:anim>
                                    <p:anim calcmode="lin" valueType="num">
                                      <p:cBhvr>
                                        <p:cTn id="15" dur="3000" fill="hold"/>
                                        <p:tgtEl>
                                          <p:spTgt spid="163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FORA_R~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8438" name="Picture 6" descr="DSC_018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7412" name="3 CuadroTexto"/>
          <p:cNvSpPr txBox="1">
            <a:spLocks noChangeArrowheads="1"/>
          </p:cNvSpPr>
          <p:nvPr/>
        </p:nvSpPr>
        <p:spPr bwMode="auto">
          <a:xfrm>
            <a:off x="755650" y="765175"/>
            <a:ext cx="8064500" cy="461963"/>
          </a:xfrm>
          <a:prstGeom prst="rect">
            <a:avLst/>
          </a:prstGeom>
          <a:noFill/>
          <a:ln w="9525">
            <a:noFill/>
            <a:miter lim="800000"/>
            <a:headEnd/>
            <a:tailEnd/>
          </a:ln>
        </p:spPr>
        <p:txBody>
          <a:bodyPr>
            <a:spAutoFit/>
          </a:bodyPr>
          <a:lstStyle/>
          <a:p>
            <a:pPr algn="ctr"/>
            <a:r>
              <a:rPr lang="es-ES" sz="2400" dirty="0"/>
              <a:t> labrados como la tierra y airosos como las alas;</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8438"/>
                                        </p:tgtEl>
                                        <p:attrNameLst>
                                          <p:attrName>style.visibility</p:attrName>
                                        </p:attrNameLst>
                                      </p:cBhvr>
                                      <p:to>
                                        <p:strVal val="visible"/>
                                      </p:to>
                                    </p:set>
                                    <p:animEffect transition="in" filter="wedge">
                                      <p:cBhvr>
                                        <p:cTn id="7" dur="3000"/>
                                        <p:tgtEl>
                                          <p:spTgt spid="18438"/>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7412"/>
                                        </p:tgtEl>
                                        <p:attrNameLst>
                                          <p:attrName>style.visibility</p:attrName>
                                        </p:attrNameLst>
                                      </p:cBhvr>
                                      <p:to>
                                        <p:strVal val="visible"/>
                                      </p:to>
                                    </p:set>
                                    <p:anim calcmode="discrete" valueType="clr">
                                      <p:cBhvr override="childStyle">
                                        <p:cTn id="12" dur="80"/>
                                        <p:tgtEl>
                                          <p:spTgt spid="17412"/>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7412"/>
                                        </p:tgtEl>
                                        <p:attrNameLst>
                                          <p:attrName>fillcolor</p:attrName>
                                        </p:attrNameLst>
                                      </p:cBhvr>
                                      <p:tavLst>
                                        <p:tav tm="0">
                                          <p:val>
                                            <p:clrVal>
                                              <a:schemeClr val="accent2"/>
                                            </p:clrVal>
                                          </p:val>
                                        </p:tav>
                                        <p:tav tm="50000">
                                          <p:val>
                                            <p:clrVal>
                                              <a:schemeClr val="hlink"/>
                                            </p:clrVal>
                                          </p:val>
                                        </p:tav>
                                      </p:tavLst>
                                    </p:anim>
                                    <p:set>
                                      <p:cBhvr>
                                        <p:cTn id="14" dur="80"/>
                                        <p:tgtEl>
                                          <p:spTgt spid="174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DSC_0190"/>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9461" name="Picture 5" descr="DSC_019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8436" name="3 CuadroTexto"/>
          <p:cNvSpPr txBox="1">
            <a:spLocks noChangeArrowheads="1"/>
          </p:cNvSpPr>
          <p:nvPr/>
        </p:nvSpPr>
        <p:spPr bwMode="auto">
          <a:xfrm>
            <a:off x="468313" y="765175"/>
            <a:ext cx="8207375" cy="461963"/>
          </a:xfrm>
          <a:prstGeom prst="rect">
            <a:avLst/>
          </a:prstGeom>
          <a:noFill/>
          <a:ln w="9525">
            <a:noFill/>
            <a:miter lim="800000"/>
            <a:headEnd/>
            <a:tailEnd/>
          </a:ln>
        </p:spPr>
        <p:txBody>
          <a:bodyPr>
            <a:spAutoFit/>
          </a:bodyPr>
          <a:lstStyle/>
          <a:p>
            <a:pPr algn="ctr"/>
            <a:r>
              <a:rPr lang="es-ES" sz="2400" dirty="0"/>
              <a:t> andaluces de relámpagos, nacidos entre guitarras</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5000"/>
                                        <p:tgtEl>
                                          <p:spTgt spid="19461"/>
                                        </p:tgtEl>
                                        <p:attrNameLst>
                                          <p:attrName>ppt_w</p:attrName>
                                        </p:attrNameLst>
                                      </p:cBhvr>
                                      <p:tavLst>
                                        <p:tav tm="0">
                                          <p:val>
                                            <p:strVal val="ppt_w"/>
                                          </p:val>
                                        </p:tav>
                                        <p:tav tm="100000">
                                          <p:val>
                                            <p:strVal val="4/3*ppt_w"/>
                                          </p:val>
                                        </p:tav>
                                      </p:tavLst>
                                    </p:anim>
                                    <p:anim calcmode="lin" valueType="num">
                                      <p:cBhvr>
                                        <p:cTn id="7" dur="5000"/>
                                        <p:tgtEl>
                                          <p:spTgt spid="19461"/>
                                        </p:tgtEl>
                                        <p:attrNameLst>
                                          <p:attrName>ppt_h</p:attrName>
                                        </p:attrNameLst>
                                      </p:cBhvr>
                                      <p:tavLst>
                                        <p:tav tm="0">
                                          <p:val>
                                            <p:strVal val="ppt_h"/>
                                          </p:val>
                                        </p:tav>
                                        <p:tav tm="100000">
                                          <p:val>
                                            <p:strVal val="4/3*ppt_h"/>
                                          </p:val>
                                        </p:tav>
                                      </p:tavLst>
                                    </p:anim>
                                    <p:set>
                                      <p:cBhvr>
                                        <p:cTn id="8" dur="1" fill="hold">
                                          <p:stCondLst>
                                            <p:cond delay="4999"/>
                                          </p:stCondLst>
                                        </p:cTn>
                                        <p:tgtEl>
                                          <p:spTgt spid="1946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8436"/>
                                        </p:tgtEl>
                                        <p:attrNameLst>
                                          <p:attrName>style.visibility</p:attrName>
                                        </p:attrNameLst>
                                      </p:cBhvr>
                                      <p:to>
                                        <p:strVal val="visible"/>
                                      </p:to>
                                    </p:set>
                                    <p:animEffect transition="in" filter="slide(fromBottom)">
                                      <p:cBhvr>
                                        <p:cTn id="13" dur="3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DSC_0195"/>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485" name="Picture 5" descr="DSC_020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9460" name="3 CuadroTexto"/>
          <p:cNvSpPr txBox="1">
            <a:spLocks noChangeArrowheads="1"/>
          </p:cNvSpPr>
          <p:nvPr/>
        </p:nvSpPr>
        <p:spPr bwMode="auto">
          <a:xfrm>
            <a:off x="468313" y="981075"/>
            <a:ext cx="8424862" cy="461963"/>
          </a:xfrm>
          <a:prstGeom prst="rect">
            <a:avLst/>
          </a:prstGeom>
          <a:noFill/>
          <a:ln w="9525">
            <a:noFill/>
            <a:miter lim="800000"/>
            <a:headEnd/>
            <a:tailEnd/>
          </a:ln>
        </p:spPr>
        <p:txBody>
          <a:bodyPr>
            <a:spAutoFit/>
          </a:bodyPr>
          <a:lstStyle/>
          <a:p>
            <a:pPr algn="ctr"/>
            <a:r>
              <a:rPr lang="es-ES" sz="2400" dirty="0"/>
              <a:t> y forjados en los yunques torrenciales de las lágrimas;</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0485"/>
                                        </p:tgtEl>
                                        <p:attrNameLst>
                                          <p:attrName>style.visibility</p:attrName>
                                        </p:attrNameLst>
                                      </p:cBhvr>
                                      <p:to>
                                        <p:strVal val="visible"/>
                                      </p:to>
                                    </p:set>
                                    <p:animEffect transition="in" filter="diamond(in)">
                                      <p:cBhvr>
                                        <p:cTn id="7" dur="3000"/>
                                        <p:tgtEl>
                                          <p:spTgt spid="20485"/>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9460"/>
                                        </p:tgtEl>
                                        <p:attrNameLst>
                                          <p:attrName>style.visibility</p:attrName>
                                        </p:attrNameLst>
                                      </p:cBhvr>
                                      <p:to>
                                        <p:strVal val="visible"/>
                                      </p:to>
                                    </p:set>
                                    <p:anim calcmode="discrete" valueType="clr">
                                      <p:cBhvr override="childStyle">
                                        <p:cTn id="12" dur="80"/>
                                        <p:tgtEl>
                                          <p:spTgt spid="19460"/>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9460"/>
                                        </p:tgtEl>
                                        <p:attrNameLst>
                                          <p:attrName>fillcolor</p:attrName>
                                        </p:attrNameLst>
                                      </p:cBhvr>
                                      <p:tavLst>
                                        <p:tav tm="0">
                                          <p:val>
                                            <p:clrVal>
                                              <a:schemeClr val="accent2"/>
                                            </p:clrVal>
                                          </p:val>
                                        </p:tav>
                                        <p:tav tm="50000">
                                          <p:val>
                                            <p:clrVal>
                                              <a:schemeClr val="hlink"/>
                                            </p:clrVal>
                                          </p:val>
                                        </p:tav>
                                      </p:tavLst>
                                    </p:anim>
                                    <p:set>
                                      <p:cBhvr>
                                        <p:cTn id="14" dur="80"/>
                                        <p:tgtEl>
                                          <p:spTgt spid="1946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DSC_0203"/>
          <p:cNvPicPr>
            <a:picLocks noChangeAspect="1" noChangeArrowheads="1"/>
          </p:cNvPicPr>
          <p:nvPr/>
        </p:nvPicPr>
        <p:blipFill>
          <a:blip r:embed="rId2" cstate="print"/>
          <a:srcRect/>
          <a:stretch>
            <a:fillRect/>
          </a:stretch>
        </p:blipFill>
        <p:spPr bwMode="auto">
          <a:xfrm>
            <a:off x="-324544" y="0"/>
            <a:ext cx="9468544" cy="6858000"/>
          </a:xfrm>
          <a:prstGeom prst="rect">
            <a:avLst/>
          </a:prstGeom>
          <a:noFill/>
          <a:ln w="9525">
            <a:noFill/>
            <a:miter lim="800000"/>
            <a:headEnd/>
            <a:tailEnd/>
          </a:ln>
        </p:spPr>
      </p:pic>
      <p:sp>
        <p:nvSpPr>
          <p:cNvPr id="20483" name="Text Box 5"/>
          <p:cNvSpPr txBox="1">
            <a:spLocks noChangeArrowheads="1"/>
          </p:cNvSpPr>
          <p:nvPr/>
        </p:nvSpPr>
        <p:spPr bwMode="auto">
          <a:xfrm>
            <a:off x="0" y="0"/>
            <a:ext cx="9144000" cy="461665"/>
          </a:xfrm>
          <a:prstGeom prst="rect">
            <a:avLst/>
          </a:prstGeom>
          <a:noFill/>
          <a:ln w="9525">
            <a:noFill/>
            <a:miter lim="800000"/>
            <a:headEnd/>
            <a:tailEnd/>
          </a:ln>
        </p:spPr>
        <p:txBody>
          <a:bodyPr>
            <a:spAutoFit/>
          </a:bodyPr>
          <a:lstStyle/>
          <a:p>
            <a:pPr algn="ctr"/>
            <a:r>
              <a:rPr lang="es-ES" sz="2400" dirty="0" smtClean="0"/>
              <a:t>Texto Miguel Hernández – Música: Piensa en mi – Salva &amp; Tere  </a:t>
            </a:r>
            <a:endParaRPr lang="es-ES" sz="2400" dirty="0"/>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slide(fromBottom)">
                                      <p:cBhvr>
                                        <p:cTn id="7" dur="3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6"/>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7"/>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8"/>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9"/>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0"/>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1"/>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2"/>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3"/>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4"/>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5"/>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6"/>
                        </a:rPr>
                        <a:t>Románticos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7"/>
                        </a:rPr>
                        <a:t>Salud</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18"/>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9"/>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0"/>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1"/>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2"/>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3"/>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4"/>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5"/>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6"/>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7"/>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8"/>
                        </a:rPr>
                        <a:t>Románticos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9"/>
                        </a:rPr>
                        <a:t>Salud</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orça+Real">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Força+Real</Template>
  <TotalTime>1</TotalTime>
  <Words>328</Words>
  <Application>Microsoft Office PowerPoint</Application>
  <PresentationFormat>Presentación en pantalla (4:3)</PresentationFormat>
  <Paragraphs>50</Paragraphs>
  <Slides>20</Slides>
  <Notes>0</Notes>
  <HiddenSlides>0</HiddenSlides>
  <MMClips>0</MMClips>
  <ScaleCrop>false</ScaleCrop>
  <HeadingPairs>
    <vt:vector size="4" baseType="variant">
      <vt:variant>
        <vt:lpstr>Tema</vt:lpstr>
      </vt:variant>
      <vt:variant>
        <vt:i4>2</vt:i4>
      </vt:variant>
      <vt:variant>
        <vt:lpstr>Títulos de diapositiva</vt:lpstr>
      </vt:variant>
      <vt:variant>
        <vt:i4>20</vt:i4>
      </vt:variant>
    </vt:vector>
  </HeadingPairs>
  <TitlesOfParts>
    <vt:vector size="22" baseType="lpstr">
      <vt:lpstr>Força+Real</vt:lpstr>
      <vt:lpstr>Diseño predeterminado</vt:lpstr>
      <vt:lpstr>Presentación de PowerPoint</vt:lpstr>
      <vt:lpstr>Ascensión fácil de esta cima de la Catalunya Nord que se levanta 507 m. sobre el llano del Rosselló. Subimos por un interesante sendero botánico, documentado con paneles informativos. En la cima del monte había una importante construcción militar edificada en el siglo XIII, que guardaba la frontera del reino de Mallorca. La actual ermita se levanta sobre los restos del castillo. La vistas a los cuatro vientos son impresionantes.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jesús  Mota</dc:creator>
  <cp:lastModifiedBy>jesús  Mota</cp:lastModifiedBy>
  <cp:revision>2</cp:revision>
  <dcterms:created xsi:type="dcterms:W3CDTF">2013-11-23T08:57:52Z</dcterms:created>
  <dcterms:modified xsi:type="dcterms:W3CDTF">2013-11-23T08:59:27Z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