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8" r:id="rId3"/>
    <p:sldId id="256" r:id="rId4"/>
    <p:sldId id="257" r:id="rId5"/>
    <p:sldId id="289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93" r:id="rId37"/>
    <p:sldId id="294" r:id="rId38"/>
    <p:sldId id="295" r:id="rId39"/>
    <p:sldId id="296" r:id="rId40"/>
    <p:sldId id="297" r:id="rId41"/>
    <p:sldId id="299" r:id="rId42"/>
    <p:sldId id="300" r:id="rId43"/>
    <p:sldId id="301" r:id="rId44"/>
    <p:sldId id="290" r:id="rId45"/>
    <p:sldId id="291" r:id="rId46"/>
    <p:sldId id="292" r:id="rId47"/>
    <p:sldId id="302" r:id="rId4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ArfHdVCsNj6k1jMpMMpZsQ" hashData="w+9OQqGOcP74xfYjKu9qw9x7T3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3A707-DE62-4A55-9DC9-C1A33D5436F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6EA370-31A4-402E-9353-3BEB1B74004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C5D364-3896-4D0E-838C-5B3513378A7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C5FDDF-B222-475C-AFE4-EF140B9121D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5130C5-8EC2-437A-853A-2653DD75AD2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31062B-D0EC-4E14-8D81-4E0BB43C949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58B4DE-E50B-4231-A592-5126EFAF04D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4F3C25-20B1-4B7A-A4E6-8402AA59801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6D853C-CA63-4D68-A166-77A2DCB40F7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3F58DF-A443-46AB-A6D8-F7DB2BFCF77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350910-9BA6-4B02-80F4-E497FB3BA1E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D49DB54-3F9E-4012-A027-69E19F571909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ext Box 4"/>
          <p:cNvSpPr txBox="1">
            <a:spLocks noChangeArrowheads="1"/>
          </p:cNvSpPr>
          <p:nvPr/>
        </p:nvSpPr>
        <p:spPr bwMode="auto">
          <a:xfrm rot="-1395015">
            <a:off x="1116013" y="1449388"/>
            <a:ext cx="676910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s-VE" sz="4400" b="1" i="1" dirty="0">
                <a:solidFill>
                  <a:schemeClr val="bg1"/>
                </a:solidFill>
                <a:latin typeface="Georgia" pitchFamily="18" charset="0"/>
              </a:rPr>
              <a:t>FLORES QUE TAL VEZ</a:t>
            </a:r>
          </a:p>
          <a:p>
            <a:pPr algn="ctr">
              <a:lnSpc>
                <a:spcPct val="200000"/>
              </a:lnSpc>
            </a:pPr>
            <a:r>
              <a:rPr lang="es-VE" sz="4400" b="1" i="1" dirty="0">
                <a:solidFill>
                  <a:schemeClr val="bg1"/>
                </a:solidFill>
                <a:latin typeface="Georgia" pitchFamily="18" charset="0"/>
              </a:rPr>
              <a:t>NUNCA HAS VISTO</a:t>
            </a:r>
            <a:endParaRPr lang="es-ES" sz="4400" b="1" i="1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34821" name="Picture 5" descr="MC900432535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6165850"/>
            <a:ext cx="495300" cy="495300"/>
          </a:xfrm>
          <a:prstGeom prst="rect">
            <a:avLst/>
          </a:prstGeom>
          <a:noFill/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2484438" y="6140450"/>
            <a:ext cx="42084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VE" sz="2400" b="1" i="1">
                <a:solidFill>
                  <a:srgbClr val="FFFF00"/>
                </a:solidFill>
                <a:latin typeface="Georgia" pitchFamily="18" charset="0"/>
              </a:rPr>
              <a:t>Música: Vals de las flores</a:t>
            </a:r>
            <a:endParaRPr lang="es-ES" sz="2400" b="1" i="1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34823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>
    <p:sndAc>
      <p:stSnd loop="1">
        <p:snd r:embed="rId2" name="j strauss - vals de las flor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  <p:bldP spid="348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-252413"/>
            <a:ext cx="6096000" cy="7362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65325" y="0"/>
            <a:ext cx="51435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144000" cy="7038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9125" y="0"/>
            <a:ext cx="53467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0175"/>
            <a:ext cx="9144000" cy="6727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-952500"/>
            <a:ext cx="6572250" cy="8763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-109538"/>
            <a:ext cx="9577388" cy="71882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337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-26988"/>
            <a:ext cx="6911975" cy="69119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-20638"/>
            <a:ext cx="6911975" cy="6878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0"/>
            <a:ext cx="7200900" cy="68405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3550" y="0"/>
            <a:ext cx="56769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8675" y="0"/>
            <a:ext cx="7488238" cy="68818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4575" y="-674688"/>
            <a:ext cx="7056438" cy="82105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86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82942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0"/>
            <a:ext cx="619125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7625"/>
            <a:ext cx="9144000" cy="6905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0"/>
            <a:ext cx="583247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0"/>
            <a:ext cx="518477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-85725"/>
            <a:ext cx="6572250" cy="7029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61657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0"/>
            <a:ext cx="7056437" cy="8210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0"/>
            <a:ext cx="532765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700"/>
            <a:ext cx="9144000" cy="6870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7" name="Picture 5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22363" y="-387350"/>
            <a:ext cx="6834187" cy="74596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-242888"/>
            <a:ext cx="9864725" cy="7399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6864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4087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6896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8" name="Picture 6" descr="animadas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84213" y="0"/>
            <a:ext cx="6911976" cy="6911975"/>
          </a:xfrm>
          <a:prstGeom prst="rect">
            <a:avLst/>
          </a:prstGeom>
          <a:noFill/>
        </p:spPr>
      </p:pic>
      <p:sp>
        <p:nvSpPr>
          <p:cNvPr id="38921" name="WordArt 9"/>
          <p:cNvSpPr>
            <a:spLocks noChangeArrowheads="1" noChangeShapeType="1" noTextEdit="1"/>
          </p:cNvSpPr>
          <p:nvPr/>
        </p:nvSpPr>
        <p:spPr bwMode="auto">
          <a:xfrm rot="-870398">
            <a:off x="5219700" y="3860800"/>
            <a:ext cx="3168650" cy="18732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s-ES" sz="36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Georgia"/>
              </a:rPr>
              <a:t>¡Feliz día!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XE-Flores exu00F3ticas4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XE-Flores exu00F3ticas4</Template>
  <TotalTime>2</TotalTime>
  <Words>33</Words>
  <Application>Microsoft Office PowerPoint</Application>
  <PresentationFormat>Presentación en pantalla (4:3)</PresentationFormat>
  <Paragraphs>6</Paragraphs>
  <Slides>46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50" baseType="lpstr">
      <vt:lpstr>Arial</vt:lpstr>
      <vt:lpstr>Georgia</vt:lpstr>
      <vt:lpstr>XE-Flores exu00F3ticas4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2017-07-13T08:54:11Z</dcterms:created>
  <dcterms:modified xsi:type="dcterms:W3CDTF">2017-07-13T08:57:04Z</dcterms:modified>
</cp:coreProperties>
</file>